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60" r:id="rId6"/>
    <p:sldId id="259" r:id="rId7"/>
    <p:sldId id="262" r:id="rId8"/>
    <p:sldId id="263" r:id="rId9"/>
    <p:sldId id="264" r:id="rId10"/>
    <p:sldId id="301" r:id="rId11"/>
    <p:sldId id="265" r:id="rId12"/>
    <p:sldId id="268" r:id="rId13"/>
    <p:sldId id="269" r:id="rId14"/>
    <p:sldId id="270" r:id="rId15"/>
    <p:sldId id="271" r:id="rId16"/>
    <p:sldId id="273" r:id="rId17"/>
    <p:sldId id="274" r:id="rId18"/>
    <p:sldId id="272" r:id="rId19"/>
    <p:sldId id="266" r:id="rId20"/>
    <p:sldId id="267"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2" r:id="rId38"/>
    <p:sldId id="293" r:id="rId39"/>
    <p:sldId id="294" r:id="rId40"/>
    <p:sldId id="295" r:id="rId41"/>
    <p:sldId id="296" r:id="rId42"/>
    <p:sldId id="297" r:id="rId43"/>
    <p:sldId id="298" r:id="rId44"/>
    <p:sldId id="299" r:id="rId45"/>
    <p:sldId id="302" r:id="rId46"/>
    <p:sldId id="304" r:id="rId47"/>
    <p:sldId id="305" r:id="rId48"/>
    <p:sldId id="306" r:id="rId49"/>
    <p:sldId id="307" r:id="rId50"/>
    <p:sldId id="308"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55F25C-FC35-405D-A78B-F6FB791135E3}" v="858" dt="2019-01-25T19:02:43.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en Ducrocq" userId="f12112bf7003830b" providerId="LiveId" clId="{C955F25C-FC35-405D-A78B-F6FB791135E3}"/>
    <pc:docChg chg="undo redo custSel mod addSld delSld modSld sldOrd">
      <pc:chgData name="Damien Ducrocq" userId="f12112bf7003830b" providerId="LiveId" clId="{C955F25C-FC35-405D-A78B-F6FB791135E3}" dt="2019-01-27T18:25:10.839" v="12049" actId="1076"/>
      <pc:docMkLst>
        <pc:docMk/>
      </pc:docMkLst>
      <pc:sldChg chg="modTransition">
        <pc:chgData name="Damien Ducrocq" userId="f12112bf7003830b" providerId="LiveId" clId="{C955F25C-FC35-405D-A78B-F6FB791135E3}" dt="2019-01-20T17:26:31.688" v="8179"/>
        <pc:sldMkLst>
          <pc:docMk/>
          <pc:sldMk cId="3794533834" sldId="256"/>
        </pc:sldMkLst>
      </pc:sldChg>
      <pc:sldChg chg="modTransition">
        <pc:chgData name="Damien Ducrocq" userId="f12112bf7003830b" providerId="LiveId" clId="{C955F25C-FC35-405D-A78B-F6FB791135E3}" dt="2019-01-20T17:26:31.688" v="8179"/>
        <pc:sldMkLst>
          <pc:docMk/>
          <pc:sldMk cId="284163346" sldId="257"/>
        </pc:sldMkLst>
      </pc:sldChg>
      <pc:sldChg chg="modSp modTransition">
        <pc:chgData name="Damien Ducrocq" userId="f12112bf7003830b" providerId="LiveId" clId="{C955F25C-FC35-405D-A78B-F6FB791135E3}" dt="2019-01-21T18:44:01.175" v="8193" actId="20577"/>
        <pc:sldMkLst>
          <pc:docMk/>
          <pc:sldMk cId="422232402" sldId="258"/>
        </pc:sldMkLst>
        <pc:spChg chg="mod">
          <ac:chgData name="Damien Ducrocq" userId="f12112bf7003830b" providerId="LiveId" clId="{C955F25C-FC35-405D-A78B-F6FB791135E3}" dt="2019-01-21T18:44:01.175" v="8193" actId="20577"/>
          <ac:spMkLst>
            <pc:docMk/>
            <pc:sldMk cId="422232402" sldId="258"/>
            <ac:spMk id="3" creationId="{F1D5237D-0D36-4286-9F3F-CF58A7BD5311}"/>
          </ac:spMkLst>
        </pc:spChg>
      </pc:sldChg>
      <pc:sldChg chg="addSp delSp modSp add mod modTransition setBg">
        <pc:chgData name="Damien Ducrocq" userId="f12112bf7003830b" providerId="LiveId" clId="{C955F25C-FC35-405D-A78B-F6FB791135E3}" dt="2019-01-20T17:26:31.688" v="8179"/>
        <pc:sldMkLst>
          <pc:docMk/>
          <pc:sldMk cId="638174299" sldId="259"/>
        </pc:sldMkLst>
        <pc:spChg chg="mod">
          <ac:chgData name="Damien Ducrocq" userId="f12112bf7003830b" providerId="LiveId" clId="{C955F25C-FC35-405D-A78B-F6FB791135E3}" dt="2019-01-20T15:03:18.930" v="179" actId="26606"/>
          <ac:spMkLst>
            <pc:docMk/>
            <pc:sldMk cId="638174299" sldId="259"/>
            <ac:spMk id="2" creationId="{DF9DC1CE-8AE4-4964-9474-8A1423E5563C}"/>
          </ac:spMkLst>
        </pc:spChg>
        <pc:spChg chg="add del mod">
          <ac:chgData name="Damien Ducrocq" userId="f12112bf7003830b" providerId="LiveId" clId="{C955F25C-FC35-405D-A78B-F6FB791135E3}" dt="2019-01-20T15:03:18.930" v="179" actId="26606"/>
          <ac:spMkLst>
            <pc:docMk/>
            <pc:sldMk cId="638174299" sldId="259"/>
            <ac:spMk id="3" creationId="{38A5244B-33E3-404D-9EA6-01B63003E71B}"/>
          </ac:spMkLst>
        </pc:spChg>
        <pc:graphicFrameChg chg="add del">
          <ac:chgData name="Damien Ducrocq" userId="f12112bf7003830b" providerId="LiveId" clId="{C955F25C-FC35-405D-A78B-F6FB791135E3}" dt="2019-01-20T15:02:55.456" v="151" actId="26606"/>
          <ac:graphicFrameMkLst>
            <pc:docMk/>
            <pc:sldMk cId="638174299" sldId="259"/>
            <ac:graphicFrameMk id="5" creationId="{19E948F9-9338-410A-8718-4632186E62FB}"/>
          </ac:graphicFrameMkLst>
        </pc:graphicFrameChg>
        <pc:graphicFrameChg chg="add mod">
          <ac:chgData name="Damien Ducrocq" userId="f12112bf7003830b" providerId="LiveId" clId="{C955F25C-FC35-405D-A78B-F6FB791135E3}" dt="2019-01-20T15:04:00.103" v="195" actId="20577"/>
          <ac:graphicFrameMkLst>
            <pc:docMk/>
            <pc:sldMk cId="638174299" sldId="259"/>
            <ac:graphicFrameMk id="6" creationId="{E99F4B66-3791-4996-9726-2A56C19E47B9}"/>
          </ac:graphicFrameMkLst>
        </pc:graphicFrameChg>
      </pc:sldChg>
      <pc:sldChg chg="addSp delSp modSp add mod ord modTransition setBg">
        <pc:chgData name="Damien Ducrocq" userId="f12112bf7003830b" providerId="LiveId" clId="{C955F25C-FC35-405D-A78B-F6FB791135E3}" dt="2019-01-21T18:45:20.172" v="8196" actId="20577"/>
        <pc:sldMkLst>
          <pc:docMk/>
          <pc:sldMk cId="3017754657" sldId="260"/>
        </pc:sldMkLst>
        <pc:spChg chg="mod">
          <ac:chgData name="Damien Ducrocq" userId="f12112bf7003830b" providerId="LiveId" clId="{C955F25C-FC35-405D-A78B-F6FB791135E3}" dt="2019-01-20T15:12:02.335" v="731" actId="26606"/>
          <ac:spMkLst>
            <pc:docMk/>
            <pc:sldMk cId="3017754657" sldId="260"/>
            <ac:spMk id="2" creationId="{EECF2F92-9060-4394-865D-8AE757FCDC17}"/>
          </ac:spMkLst>
        </pc:spChg>
        <pc:spChg chg="add del mod">
          <ac:chgData name="Damien Ducrocq" userId="f12112bf7003830b" providerId="LiveId" clId="{C955F25C-FC35-405D-A78B-F6FB791135E3}" dt="2019-01-20T15:12:02.335" v="731" actId="26606"/>
          <ac:spMkLst>
            <pc:docMk/>
            <pc:sldMk cId="3017754657" sldId="260"/>
            <ac:spMk id="3" creationId="{02D33794-FBEF-42A1-8826-748B93A8F834}"/>
          </ac:spMkLst>
        </pc:spChg>
        <pc:spChg chg="add del">
          <ac:chgData name="Damien Ducrocq" userId="f12112bf7003830b" providerId="LiveId" clId="{C955F25C-FC35-405D-A78B-F6FB791135E3}" dt="2019-01-20T15:12:02.335" v="731" actId="26606"/>
          <ac:spMkLst>
            <pc:docMk/>
            <pc:sldMk cId="3017754657" sldId="260"/>
            <ac:spMk id="8" creationId="{24C41CF4-4A13-4AA9-9300-CB7A2E37C861}"/>
          </ac:spMkLst>
        </pc:spChg>
        <pc:spChg chg="add del">
          <ac:chgData name="Damien Ducrocq" userId="f12112bf7003830b" providerId="LiveId" clId="{C955F25C-FC35-405D-A78B-F6FB791135E3}" dt="2019-01-20T15:11:56.134" v="728" actId="26606"/>
          <ac:spMkLst>
            <pc:docMk/>
            <pc:sldMk cId="3017754657" sldId="260"/>
            <ac:spMk id="17" creationId="{94C52C56-BEF2-4E22-8C8E-A7AC96B03A72}"/>
          </ac:spMkLst>
        </pc:spChg>
        <pc:spChg chg="add del">
          <ac:chgData name="Damien Ducrocq" userId="f12112bf7003830b" providerId="LiveId" clId="{C955F25C-FC35-405D-A78B-F6FB791135E3}" dt="2019-01-20T15:11:56.134" v="728" actId="26606"/>
          <ac:spMkLst>
            <pc:docMk/>
            <pc:sldMk cId="3017754657" sldId="260"/>
            <ac:spMk id="19" creationId="{42285737-90EE-47DC-AC80-8AE156B11969}"/>
          </ac:spMkLst>
        </pc:spChg>
        <pc:spChg chg="add">
          <ac:chgData name="Damien Ducrocq" userId="f12112bf7003830b" providerId="LiveId" clId="{C955F25C-FC35-405D-A78B-F6FB791135E3}" dt="2019-01-20T15:12:02.335" v="731" actId="26606"/>
          <ac:spMkLst>
            <pc:docMk/>
            <pc:sldMk cId="3017754657" sldId="260"/>
            <ac:spMk id="31" creationId="{94C52C56-BEF2-4E22-8C8E-A7AC96B03A72}"/>
          </ac:spMkLst>
        </pc:spChg>
        <pc:spChg chg="add">
          <ac:chgData name="Damien Ducrocq" userId="f12112bf7003830b" providerId="LiveId" clId="{C955F25C-FC35-405D-A78B-F6FB791135E3}" dt="2019-01-20T15:12:02.335" v="731" actId="26606"/>
          <ac:spMkLst>
            <pc:docMk/>
            <pc:sldMk cId="3017754657" sldId="260"/>
            <ac:spMk id="32" creationId="{42285737-90EE-47DC-AC80-8AE156B11969}"/>
          </ac:spMkLst>
        </pc:spChg>
        <pc:grpChg chg="add del">
          <ac:chgData name="Damien Ducrocq" userId="f12112bf7003830b" providerId="LiveId" clId="{C955F25C-FC35-405D-A78B-F6FB791135E3}" dt="2019-01-20T15:11:56.134" v="728" actId="26606"/>
          <ac:grpSpMkLst>
            <pc:docMk/>
            <pc:sldMk cId="3017754657" sldId="260"/>
            <ac:grpSpMk id="21" creationId="{B57BDC17-F1B3-455F-BBF1-680AA1F25C06}"/>
          </ac:grpSpMkLst>
        </pc:grpChg>
        <pc:grpChg chg="add">
          <ac:chgData name="Damien Ducrocq" userId="f12112bf7003830b" providerId="LiveId" clId="{C955F25C-FC35-405D-A78B-F6FB791135E3}" dt="2019-01-20T15:12:02.335" v="731" actId="26606"/>
          <ac:grpSpMkLst>
            <pc:docMk/>
            <pc:sldMk cId="3017754657" sldId="260"/>
            <ac:grpSpMk id="33" creationId="{B57BDC17-F1B3-455F-BBF1-680AA1F25C06}"/>
          </ac:grpSpMkLst>
        </pc:grpChg>
        <pc:graphicFrameChg chg="add del">
          <ac:chgData name="Damien Ducrocq" userId="f12112bf7003830b" providerId="LiveId" clId="{C955F25C-FC35-405D-A78B-F6FB791135E3}" dt="2019-01-20T15:11:56.134" v="728" actId="26606"/>
          <ac:graphicFrameMkLst>
            <pc:docMk/>
            <pc:sldMk cId="3017754657" sldId="260"/>
            <ac:graphicFrameMk id="12" creationId="{2FAAF152-8973-4798-8771-D44BB4614456}"/>
          </ac:graphicFrameMkLst>
        </pc:graphicFrameChg>
        <pc:graphicFrameChg chg="add del">
          <ac:chgData name="Damien Ducrocq" userId="f12112bf7003830b" providerId="LiveId" clId="{C955F25C-FC35-405D-A78B-F6FB791135E3}" dt="2019-01-20T15:12:02.304" v="730" actId="26606"/>
          <ac:graphicFrameMkLst>
            <pc:docMk/>
            <pc:sldMk cId="3017754657" sldId="260"/>
            <ac:graphicFrameMk id="29" creationId="{12F93C25-45B4-42B0-84C5-966971408AA0}"/>
          </ac:graphicFrameMkLst>
        </pc:graphicFrameChg>
        <pc:graphicFrameChg chg="add mod">
          <ac:chgData name="Damien Ducrocq" userId="f12112bf7003830b" providerId="LiveId" clId="{C955F25C-FC35-405D-A78B-F6FB791135E3}" dt="2019-01-21T18:45:20.172" v="8196" actId="20577"/>
          <ac:graphicFrameMkLst>
            <pc:docMk/>
            <pc:sldMk cId="3017754657" sldId="260"/>
            <ac:graphicFrameMk id="34" creationId="{2FAAF152-8973-4798-8771-D44BB4614456}"/>
          </ac:graphicFrameMkLst>
        </pc:graphicFrameChg>
        <pc:cxnChg chg="add del">
          <ac:chgData name="Damien Ducrocq" userId="f12112bf7003830b" providerId="LiveId" clId="{C955F25C-FC35-405D-A78B-F6FB791135E3}" dt="2019-01-20T15:12:02.335" v="731" actId="26606"/>
          <ac:cxnSpMkLst>
            <pc:docMk/>
            <pc:sldMk cId="3017754657" sldId="260"/>
            <ac:cxnSpMk id="10" creationId="{7A77B115-9FF3-46AE-AE08-826DEB9A6246}"/>
          </ac:cxnSpMkLst>
        </pc:cxnChg>
      </pc:sldChg>
      <pc:sldChg chg="modSp add modTransition">
        <pc:chgData name="Damien Ducrocq" userId="f12112bf7003830b" providerId="LiveId" clId="{C955F25C-FC35-405D-A78B-F6FB791135E3}" dt="2019-01-20T17:26:31.688" v="8179"/>
        <pc:sldMkLst>
          <pc:docMk/>
          <pc:sldMk cId="2446019366" sldId="261"/>
        </pc:sldMkLst>
        <pc:spChg chg="mod">
          <ac:chgData name="Damien Ducrocq" userId="f12112bf7003830b" providerId="LiveId" clId="{C955F25C-FC35-405D-A78B-F6FB791135E3}" dt="2019-01-20T15:12:40.889" v="778" actId="20577"/>
          <ac:spMkLst>
            <pc:docMk/>
            <pc:sldMk cId="2446019366" sldId="261"/>
            <ac:spMk id="2" creationId="{C28DC933-8924-4922-B3E4-16A1EAA023CA}"/>
          </ac:spMkLst>
        </pc:spChg>
      </pc:sldChg>
      <pc:sldChg chg="addSp modSp add modTransition">
        <pc:chgData name="Damien Ducrocq" userId="f12112bf7003830b" providerId="LiveId" clId="{C955F25C-FC35-405D-A78B-F6FB791135E3}" dt="2019-01-20T17:26:31.688" v="8179"/>
        <pc:sldMkLst>
          <pc:docMk/>
          <pc:sldMk cId="1554805453" sldId="262"/>
        </pc:sldMkLst>
        <pc:spChg chg="mod">
          <ac:chgData name="Damien Ducrocq" userId="f12112bf7003830b" providerId="LiveId" clId="{C955F25C-FC35-405D-A78B-F6FB791135E3}" dt="2019-01-20T15:12:58.619" v="812" actId="20577"/>
          <ac:spMkLst>
            <pc:docMk/>
            <pc:sldMk cId="1554805453" sldId="262"/>
            <ac:spMk id="2" creationId="{FCDEEEF0-928E-4B82-8126-4C8340464E9C}"/>
          </ac:spMkLst>
        </pc:spChg>
        <pc:spChg chg="mod">
          <ac:chgData name="Damien Ducrocq" userId="f12112bf7003830b" providerId="LiveId" clId="{C955F25C-FC35-405D-A78B-F6FB791135E3}" dt="2019-01-20T17:26:00.790" v="8177" actId="27636"/>
          <ac:spMkLst>
            <pc:docMk/>
            <pc:sldMk cId="1554805453" sldId="262"/>
            <ac:spMk id="3" creationId="{04E7B7C7-E872-42F2-B90D-9533CF8531DF}"/>
          </ac:spMkLst>
        </pc:spChg>
        <pc:picChg chg="add mod">
          <ac:chgData name="Damien Ducrocq" userId="f12112bf7003830b" providerId="LiveId" clId="{C955F25C-FC35-405D-A78B-F6FB791135E3}" dt="2019-01-20T17:25:50.922" v="8175" actId="1076"/>
          <ac:picMkLst>
            <pc:docMk/>
            <pc:sldMk cId="1554805453" sldId="262"/>
            <ac:picMk id="4" creationId="{50540A52-1E04-477D-87EE-3F23C0EFC17D}"/>
          </ac:picMkLst>
        </pc:picChg>
      </pc:sldChg>
      <pc:sldChg chg="addSp delSp modSp add mod modTransition setBg">
        <pc:chgData name="Damien Ducrocq" userId="f12112bf7003830b" providerId="LiveId" clId="{C955F25C-FC35-405D-A78B-F6FB791135E3}" dt="2019-01-20T17:26:31.688" v="8179"/>
        <pc:sldMkLst>
          <pc:docMk/>
          <pc:sldMk cId="462228396" sldId="263"/>
        </pc:sldMkLst>
        <pc:spChg chg="mod">
          <ac:chgData name="Damien Ducrocq" userId="f12112bf7003830b" providerId="LiveId" clId="{C955F25C-FC35-405D-A78B-F6FB791135E3}" dt="2019-01-20T15:15:09.010" v="1008" actId="26606"/>
          <ac:spMkLst>
            <pc:docMk/>
            <pc:sldMk cId="462228396" sldId="263"/>
            <ac:spMk id="2" creationId="{05938FE1-47B9-4B02-AEEA-58556FDB22F6}"/>
          </ac:spMkLst>
        </pc:spChg>
        <pc:spChg chg="del mod">
          <ac:chgData name="Damien Ducrocq" userId="f12112bf7003830b" providerId="LiveId" clId="{C955F25C-FC35-405D-A78B-F6FB791135E3}" dt="2019-01-20T15:15:09.010" v="1008" actId="26606"/>
          <ac:spMkLst>
            <pc:docMk/>
            <pc:sldMk cId="462228396" sldId="263"/>
            <ac:spMk id="3" creationId="{8B37CA45-554D-48ED-AAFF-9006E684FD03}"/>
          </ac:spMkLst>
        </pc:spChg>
        <pc:graphicFrameChg chg="add mod">
          <ac:chgData name="Damien Ducrocq" userId="f12112bf7003830b" providerId="LiveId" clId="{C955F25C-FC35-405D-A78B-F6FB791135E3}" dt="2019-01-20T15:15:52.141" v="1018" actId="403"/>
          <ac:graphicFrameMkLst>
            <pc:docMk/>
            <pc:sldMk cId="462228396" sldId="263"/>
            <ac:graphicFrameMk id="5" creationId="{40A77F38-EA23-489D-8C66-0814958F08C4}"/>
          </ac:graphicFrameMkLst>
        </pc:graphicFrameChg>
      </pc:sldChg>
      <pc:sldChg chg="addSp delSp modSp add modTransition">
        <pc:chgData name="Damien Ducrocq" userId="f12112bf7003830b" providerId="LiveId" clId="{C955F25C-FC35-405D-A78B-F6FB791135E3}" dt="2019-01-27T18:24:17.195" v="12036" actId="1076"/>
        <pc:sldMkLst>
          <pc:docMk/>
          <pc:sldMk cId="2939495469" sldId="264"/>
        </pc:sldMkLst>
        <pc:spChg chg="del">
          <ac:chgData name="Damien Ducrocq" userId="f12112bf7003830b" providerId="LiveId" clId="{C955F25C-FC35-405D-A78B-F6FB791135E3}" dt="2019-01-20T15:17:19.888" v="1021" actId="478"/>
          <ac:spMkLst>
            <pc:docMk/>
            <pc:sldMk cId="2939495469" sldId="264"/>
            <ac:spMk id="2" creationId="{091C8A02-084F-4B25-9AAB-26CB635575E7}"/>
          </ac:spMkLst>
        </pc:spChg>
        <pc:spChg chg="del">
          <ac:chgData name="Damien Ducrocq" userId="f12112bf7003830b" providerId="LiveId" clId="{C955F25C-FC35-405D-A78B-F6FB791135E3}" dt="2019-01-20T15:17:14.186" v="1020"/>
          <ac:spMkLst>
            <pc:docMk/>
            <pc:sldMk cId="2939495469" sldId="264"/>
            <ac:spMk id="3" creationId="{C603465F-0949-477B-84AC-2D1A32D2943A}"/>
          </ac:spMkLst>
        </pc:spChg>
        <pc:spChg chg="del">
          <ac:chgData name="Damien Ducrocq" userId="f12112bf7003830b" providerId="LiveId" clId="{C955F25C-FC35-405D-A78B-F6FB791135E3}" dt="2019-01-20T15:17:21.403" v="1022" actId="478"/>
          <ac:spMkLst>
            <pc:docMk/>
            <pc:sldMk cId="2939495469" sldId="264"/>
            <ac:spMk id="4" creationId="{C9203F41-A7C8-4D9B-8EA4-4AF8C03F673B}"/>
          </ac:spMkLst>
        </pc:spChg>
        <pc:spChg chg="add del mod">
          <ac:chgData name="Damien Ducrocq" userId="f12112bf7003830b" providerId="LiveId" clId="{C955F25C-FC35-405D-A78B-F6FB791135E3}" dt="2019-01-20T15:17:37.524" v="1027" actId="478"/>
          <ac:spMkLst>
            <pc:docMk/>
            <pc:sldMk cId="2939495469" sldId="264"/>
            <ac:spMk id="7" creationId="{75351065-5105-4712-8FFD-6B517C7E0FDC}"/>
          </ac:spMkLst>
        </pc:spChg>
        <pc:spChg chg="add del mod">
          <ac:chgData name="Damien Ducrocq" userId="f12112bf7003830b" providerId="LiveId" clId="{C955F25C-FC35-405D-A78B-F6FB791135E3}" dt="2019-01-20T15:23:52.293" v="1101" actId="478"/>
          <ac:spMkLst>
            <pc:docMk/>
            <pc:sldMk cId="2939495469" sldId="264"/>
            <ac:spMk id="9" creationId="{E5766EFA-A8D4-477D-B738-6F21943BBE1C}"/>
          </ac:spMkLst>
        </pc:spChg>
        <pc:spChg chg="add mod">
          <ac:chgData name="Damien Ducrocq" userId="f12112bf7003830b" providerId="LiveId" clId="{C955F25C-FC35-405D-A78B-F6FB791135E3}" dt="2019-01-27T18:24:17.195" v="12036" actId="1076"/>
          <ac:spMkLst>
            <pc:docMk/>
            <pc:sldMk cId="2939495469" sldId="264"/>
            <ac:spMk id="13" creationId="{3C0C2227-3C2A-4E5D-9476-F74F2A7B6122}"/>
          </ac:spMkLst>
        </pc:spChg>
        <pc:spChg chg="add mod">
          <ac:chgData name="Damien Ducrocq" userId="f12112bf7003830b" providerId="LiveId" clId="{C955F25C-FC35-405D-A78B-F6FB791135E3}" dt="2019-01-27T18:24:12.352" v="12034" actId="1076"/>
          <ac:spMkLst>
            <pc:docMk/>
            <pc:sldMk cId="2939495469" sldId="264"/>
            <ac:spMk id="17" creationId="{179AFA6D-7C7C-4ABC-BEAD-E0F5AC5FC6A4}"/>
          </ac:spMkLst>
        </pc:spChg>
        <pc:spChg chg="add mod">
          <ac:chgData name="Damien Ducrocq" userId="f12112bf7003830b" providerId="LiveId" clId="{C955F25C-FC35-405D-A78B-F6FB791135E3}" dt="2019-01-20T15:25:57.150" v="1234" actId="1076"/>
          <ac:spMkLst>
            <pc:docMk/>
            <pc:sldMk cId="2939495469" sldId="264"/>
            <ac:spMk id="19" creationId="{28FF3BA3-0F21-423B-946A-D2CCA5EDEAA0}"/>
          </ac:spMkLst>
        </pc:spChg>
        <pc:spChg chg="add mod">
          <ac:chgData name="Damien Ducrocq" userId="f12112bf7003830b" providerId="LiveId" clId="{C955F25C-FC35-405D-A78B-F6FB791135E3}" dt="2019-01-20T15:26:01.602" v="1236" actId="14100"/>
          <ac:spMkLst>
            <pc:docMk/>
            <pc:sldMk cId="2939495469" sldId="264"/>
            <ac:spMk id="20" creationId="{C04A0277-5D96-42B9-91AC-9B51389A9423}"/>
          </ac:spMkLst>
        </pc:spChg>
        <pc:spChg chg="add del mod">
          <ac:chgData name="Damien Ducrocq" userId="f12112bf7003830b" providerId="LiveId" clId="{C955F25C-FC35-405D-A78B-F6FB791135E3}" dt="2019-01-20T15:26:40.951" v="1244" actId="478"/>
          <ac:spMkLst>
            <pc:docMk/>
            <pc:sldMk cId="2939495469" sldId="264"/>
            <ac:spMk id="21" creationId="{C8EA2C83-0E9E-4DEE-94C3-0F0609768D81}"/>
          </ac:spMkLst>
        </pc:spChg>
        <pc:spChg chg="add mod">
          <ac:chgData name="Damien Ducrocq" userId="f12112bf7003830b" providerId="LiveId" clId="{C955F25C-FC35-405D-A78B-F6FB791135E3}" dt="2019-01-20T15:27:56.558" v="1382" actId="1076"/>
          <ac:spMkLst>
            <pc:docMk/>
            <pc:sldMk cId="2939495469" sldId="264"/>
            <ac:spMk id="28" creationId="{D3F46DF2-5E66-4254-9969-8BCF6387B298}"/>
          </ac:spMkLst>
        </pc:spChg>
        <pc:picChg chg="add del mod">
          <ac:chgData name="Damien Ducrocq" userId="f12112bf7003830b" providerId="LiveId" clId="{C955F25C-FC35-405D-A78B-F6FB791135E3}" dt="2019-01-20T15:17:35.790" v="1026" actId="478"/>
          <ac:picMkLst>
            <pc:docMk/>
            <pc:sldMk cId="2939495469" sldId="264"/>
            <ac:picMk id="5" creationId="{A54B9427-5997-4683-B75C-B03979CB63BE}"/>
          </ac:picMkLst>
        </pc:picChg>
        <pc:picChg chg="add mod modCrop">
          <ac:chgData name="Damien Ducrocq" userId="f12112bf7003830b" providerId="LiveId" clId="{C955F25C-FC35-405D-A78B-F6FB791135E3}" dt="2019-01-20T15:24:10.664" v="1111" actId="1076"/>
          <ac:picMkLst>
            <pc:docMk/>
            <pc:sldMk cId="2939495469" sldId="264"/>
            <ac:picMk id="8" creationId="{11A5C2C0-8220-4929-8F7E-295C7941B221}"/>
          </ac:picMkLst>
        </pc:picChg>
        <pc:cxnChg chg="add mod">
          <ac:chgData name="Damien Ducrocq" userId="f12112bf7003830b" providerId="LiveId" clId="{C955F25C-FC35-405D-A78B-F6FB791135E3}" dt="2019-01-27T18:24:15.039" v="12035" actId="14100"/>
          <ac:cxnSpMkLst>
            <pc:docMk/>
            <pc:sldMk cId="2939495469" sldId="264"/>
            <ac:cxnSpMk id="11" creationId="{7130A256-C260-4CE7-9B6A-85759C4D34D3}"/>
          </ac:cxnSpMkLst>
        </pc:cxnChg>
        <pc:cxnChg chg="add del mod">
          <ac:chgData name="Damien Ducrocq" userId="f12112bf7003830b" providerId="LiveId" clId="{C955F25C-FC35-405D-A78B-F6FB791135E3}" dt="2019-01-20T15:24:01.619" v="1105" actId="478"/>
          <ac:cxnSpMkLst>
            <pc:docMk/>
            <pc:sldMk cId="2939495469" sldId="264"/>
            <ac:cxnSpMk id="15" creationId="{2BD954F8-ACD2-42EF-846D-B6955C7D2015}"/>
          </ac:cxnSpMkLst>
        </pc:cxnChg>
        <pc:cxnChg chg="add mod">
          <ac:chgData name="Damien Ducrocq" userId="f12112bf7003830b" providerId="LiveId" clId="{C955F25C-FC35-405D-A78B-F6FB791135E3}" dt="2019-01-20T15:26:57.541" v="1248" actId="1076"/>
          <ac:cxnSpMkLst>
            <pc:docMk/>
            <pc:sldMk cId="2939495469" sldId="264"/>
            <ac:cxnSpMk id="23" creationId="{F996BBD1-FF9C-4A91-BB19-9FF0AF4BB15C}"/>
          </ac:cxnSpMkLst>
        </pc:cxnChg>
        <pc:cxnChg chg="add mod">
          <ac:chgData name="Damien Ducrocq" userId="f12112bf7003830b" providerId="LiveId" clId="{C955F25C-FC35-405D-A78B-F6FB791135E3}" dt="2019-01-20T15:27:05.930" v="1251" actId="14100"/>
          <ac:cxnSpMkLst>
            <pc:docMk/>
            <pc:sldMk cId="2939495469" sldId="264"/>
            <ac:cxnSpMk id="24" creationId="{6D12B65C-1FDE-4FF5-980C-932FFD230594}"/>
          </ac:cxnSpMkLst>
        </pc:cxnChg>
        <pc:cxnChg chg="add del">
          <ac:chgData name="Damien Ducrocq" userId="f12112bf7003830b" providerId="LiveId" clId="{C955F25C-FC35-405D-A78B-F6FB791135E3}" dt="2019-01-20T15:27:13.537" v="1253" actId="478"/>
          <ac:cxnSpMkLst>
            <pc:docMk/>
            <pc:sldMk cId="2939495469" sldId="264"/>
            <ac:cxnSpMk id="26" creationId="{913AAAC6-7F04-41A4-A99A-E65A040CC1A9}"/>
          </ac:cxnSpMkLst>
        </pc:cxnChg>
        <pc:cxnChg chg="add mod">
          <ac:chgData name="Damien Ducrocq" userId="f12112bf7003830b" providerId="LiveId" clId="{C955F25C-FC35-405D-A78B-F6FB791135E3}" dt="2019-01-20T15:27:19.145" v="1255" actId="1076"/>
          <ac:cxnSpMkLst>
            <pc:docMk/>
            <pc:sldMk cId="2939495469" sldId="264"/>
            <ac:cxnSpMk id="27" creationId="{F33E3619-DBB2-4AFE-AEA6-0FDF8F69849E}"/>
          </ac:cxnSpMkLst>
        </pc:cxnChg>
      </pc:sldChg>
      <pc:sldChg chg="addSp modSp add modTransition">
        <pc:chgData name="Damien Ducrocq" userId="f12112bf7003830b" providerId="LiveId" clId="{C955F25C-FC35-405D-A78B-F6FB791135E3}" dt="2019-01-20T17:26:31.688" v="8179"/>
        <pc:sldMkLst>
          <pc:docMk/>
          <pc:sldMk cId="1609526419" sldId="265"/>
        </pc:sldMkLst>
        <pc:spChg chg="add mod">
          <ac:chgData name="Damien Ducrocq" userId="f12112bf7003830b" providerId="LiveId" clId="{C955F25C-FC35-405D-A78B-F6FB791135E3}" dt="2019-01-20T15:29:36.273" v="1426" actId="14100"/>
          <ac:spMkLst>
            <pc:docMk/>
            <pc:sldMk cId="1609526419" sldId="265"/>
            <ac:spMk id="3" creationId="{0EAC3B32-1B47-4086-A2F1-724897863DEF}"/>
          </ac:spMkLst>
        </pc:spChg>
        <pc:spChg chg="add mod">
          <ac:chgData name="Damien Ducrocq" userId="f12112bf7003830b" providerId="LiveId" clId="{C955F25C-FC35-405D-A78B-F6FB791135E3}" dt="2019-01-20T15:30:19.732" v="1435" actId="693"/>
          <ac:spMkLst>
            <pc:docMk/>
            <pc:sldMk cId="1609526419" sldId="265"/>
            <ac:spMk id="4" creationId="{6787E769-133A-4ADE-9C84-4989473F6D48}"/>
          </ac:spMkLst>
        </pc:spChg>
        <pc:spChg chg="add mod">
          <ac:chgData name="Damien Ducrocq" userId="f12112bf7003830b" providerId="LiveId" clId="{C955F25C-FC35-405D-A78B-F6FB791135E3}" dt="2019-01-20T15:31:04.441" v="1444" actId="14100"/>
          <ac:spMkLst>
            <pc:docMk/>
            <pc:sldMk cId="1609526419" sldId="265"/>
            <ac:spMk id="5" creationId="{406B720E-841E-4561-B877-26BE8DC63F10}"/>
          </ac:spMkLst>
        </pc:spChg>
        <pc:spChg chg="add mod">
          <ac:chgData name="Damien Ducrocq" userId="f12112bf7003830b" providerId="LiveId" clId="{C955F25C-FC35-405D-A78B-F6FB791135E3}" dt="2019-01-20T15:33:09.231" v="1465" actId="2085"/>
          <ac:spMkLst>
            <pc:docMk/>
            <pc:sldMk cId="1609526419" sldId="265"/>
            <ac:spMk id="14" creationId="{E26D0806-832B-4F05-BAB2-8271D04EE837}"/>
          </ac:spMkLst>
        </pc:spChg>
        <pc:picChg chg="add mod">
          <ac:chgData name="Damien Ducrocq" userId="f12112bf7003830b" providerId="LiveId" clId="{C955F25C-FC35-405D-A78B-F6FB791135E3}" dt="2019-01-20T15:30:42.024" v="1441" actId="14100"/>
          <ac:picMkLst>
            <pc:docMk/>
            <pc:sldMk cId="1609526419" sldId="265"/>
            <ac:picMk id="2" creationId="{71E3CBFB-9F20-44C6-BFAE-BC6B8218148B}"/>
          </ac:picMkLst>
        </pc:picChg>
        <pc:cxnChg chg="add mod">
          <ac:chgData name="Damien Ducrocq" userId="f12112bf7003830b" providerId="LiveId" clId="{C955F25C-FC35-405D-A78B-F6FB791135E3}" dt="2019-01-20T15:31:43.156" v="1454" actId="14100"/>
          <ac:cxnSpMkLst>
            <pc:docMk/>
            <pc:sldMk cId="1609526419" sldId="265"/>
            <ac:cxnSpMk id="7" creationId="{1BFA3847-EDFD-48F2-8EFD-D35189A1F9D0}"/>
          </ac:cxnSpMkLst>
        </pc:cxnChg>
      </pc:sldChg>
      <pc:sldChg chg="addSp delSp modSp add modTransition">
        <pc:chgData name="Damien Ducrocq" userId="f12112bf7003830b" providerId="LiveId" clId="{C955F25C-FC35-405D-A78B-F6FB791135E3}" dt="2019-01-20T17:26:31.688" v="8179"/>
        <pc:sldMkLst>
          <pc:docMk/>
          <pc:sldMk cId="3026895229" sldId="266"/>
        </pc:sldMkLst>
        <pc:spChg chg="add mod">
          <ac:chgData name="Damien Ducrocq" userId="f12112bf7003830b" providerId="LiveId" clId="{C955F25C-FC35-405D-A78B-F6FB791135E3}" dt="2019-01-20T15:43:48.084" v="1501" actId="1076"/>
          <ac:spMkLst>
            <pc:docMk/>
            <pc:sldMk cId="3026895229" sldId="266"/>
            <ac:spMk id="2" creationId="{64C1FE4B-8371-4605-82C0-8126C2BBCB81}"/>
          </ac:spMkLst>
        </pc:spChg>
        <pc:spChg chg="add mod">
          <ac:chgData name="Damien Ducrocq" userId="f12112bf7003830b" providerId="LiveId" clId="{C955F25C-FC35-405D-A78B-F6FB791135E3}" dt="2019-01-20T15:44:56.146" v="1512" actId="1076"/>
          <ac:spMkLst>
            <pc:docMk/>
            <pc:sldMk cId="3026895229" sldId="266"/>
            <ac:spMk id="4" creationId="{BBB679C6-EAB5-46E5-B081-2F74CF8702A9}"/>
          </ac:spMkLst>
        </pc:spChg>
        <pc:spChg chg="add mod">
          <ac:chgData name="Damien Ducrocq" userId="f12112bf7003830b" providerId="LiveId" clId="{C955F25C-FC35-405D-A78B-F6FB791135E3}" dt="2019-01-20T15:49:59.025" v="1540" actId="208"/>
          <ac:spMkLst>
            <pc:docMk/>
            <pc:sldMk cId="3026895229" sldId="266"/>
            <ac:spMk id="9" creationId="{BA7BDBD1-2831-4FEE-B535-090480B9FBEB}"/>
          </ac:spMkLst>
        </pc:spChg>
        <pc:spChg chg="add mod">
          <ac:chgData name="Damien Ducrocq" userId="f12112bf7003830b" providerId="LiveId" clId="{C955F25C-FC35-405D-A78B-F6FB791135E3}" dt="2019-01-20T15:52:23.800" v="1803" actId="1076"/>
          <ac:spMkLst>
            <pc:docMk/>
            <pc:sldMk cId="3026895229" sldId="266"/>
            <ac:spMk id="10" creationId="{41A099AA-C7BB-46AE-815B-A589CBEE161F}"/>
          </ac:spMkLst>
        </pc:spChg>
        <pc:picChg chg="add mod">
          <ac:chgData name="Damien Ducrocq" userId="f12112bf7003830b" providerId="LiveId" clId="{C955F25C-FC35-405D-A78B-F6FB791135E3}" dt="2019-01-20T15:43:33.025" v="1498" actId="1076"/>
          <ac:picMkLst>
            <pc:docMk/>
            <pc:sldMk cId="3026895229" sldId="266"/>
            <ac:picMk id="3" creationId="{F2E75B58-7648-4B77-90A4-440E92E8D486}"/>
          </ac:picMkLst>
        </pc:picChg>
        <pc:picChg chg="add mod ord">
          <ac:chgData name="Damien Ducrocq" userId="f12112bf7003830b" providerId="LiveId" clId="{C955F25C-FC35-405D-A78B-F6FB791135E3}" dt="2019-01-20T15:50:04.071" v="1541" actId="166"/>
          <ac:picMkLst>
            <pc:docMk/>
            <pc:sldMk cId="3026895229" sldId="266"/>
            <ac:picMk id="5" creationId="{EE729B5A-FDBC-43AC-82F1-530A6DC67A28}"/>
          </ac:picMkLst>
        </pc:picChg>
        <pc:picChg chg="add del">
          <ac:chgData name="Damien Ducrocq" userId="f12112bf7003830b" providerId="LiveId" clId="{C955F25C-FC35-405D-A78B-F6FB791135E3}" dt="2019-01-20T16:12:45.564" v="2902"/>
          <ac:picMkLst>
            <pc:docMk/>
            <pc:sldMk cId="3026895229" sldId="266"/>
            <ac:picMk id="11" creationId="{6ABFE61C-F46B-4E08-AFF1-03F3B1F42B75}"/>
          </ac:picMkLst>
        </pc:picChg>
        <pc:cxnChg chg="add del mod">
          <ac:chgData name="Damien Ducrocq" userId="f12112bf7003830b" providerId="LiveId" clId="{C955F25C-FC35-405D-A78B-F6FB791135E3}" dt="2019-01-20T15:49:15.458" v="1528" actId="478"/>
          <ac:cxnSpMkLst>
            <pc:docMk/>
            <pc:sldMk cId="3026895229" sldId="266"/>
            <ac:cxnSpMk id="7" creationId="{965EC305-932C-47D9-AD77-13202F8E8A8E}"/>
          </ac:cxnSpMkLst>
        </pc:cxnChg>
      </pc:sldChg>
      <pc:sldChg chg="addSp modSp add modTransition">
        <pc:chgData name="Damien Ducrocq" userId="f12112bf7003830b" providerId="LiveId" clId="{C955F25C-FC35-405D-A78B-F6FB791135E3}" dt="2019-01-21T18:52:08.879" v="8198" actId="6549"/>
        <pc:sldMkLst>
          <pc:docMk/>
          <pc:sldMk cId="566200911" sldId="267"/>
        </pc:sldMkLst>
        <pc:spChg chg="mod">
          <ac:chgData name="Damien Ducrocq" userId="f12112bf7003830b" providerId="LiveId" clId="{C955F25C-FC35-405D-A78B-F6FB791135E3}" dt="2019-01-20T15:48:36.373" v="1519" actId="688"/>
          <ac:spMkLst>
            <pc:docMk/>
            <pc:sldMk cId="566200911" sldId="267"/>
            <ac:spMk id="4" creationId="{BBB679C6-EAB5-46E5-B081-2F74CF8702A9}"/>
          </ac:spMkLst>
        </pc:spChg>
        <pc:spChg chg="add mod ord">
          <ac:chgData name="Damien Ducrocq" userId="f12112bf7003830b" providerId="LiveId" clId="{C955F25C-FC35-405D-A78B-F6FB791135E3}" dt="2019-01-20T15:50:33.252" v="1549" actId="171"/>
          <ac:spMkLst>
            <pc:docMk/>
            <pc:sldMk cId="566200911" sldId="267"/>
            <ac:spMk id="6" creationId="{48B87618-81CC-48D6-A1D2-20702417E816}"/>
          </ac:spMkLst>
        </pc:spChg>
        <pc:spChg chg="add mod">
          <ac:chgData name="Damien Ducrocq" userId="f12112bf7003830b" providerId="LiveId" clId="{C955F25C-FC35-405D-A78B-F6FB791135E3}" dt="2019-01-21T18:52:08.879" v="8198" actId="6549"/>
          <ac:spMkLst>
            <pc:docMk/>
            <pc:sldMk cId="566200911" sldId="267"/>
            <ac:spMk id="7" creationId="{9AB605E2-91C3-46E5-9A80-DF7AF3C288F3}"/>
          </ac:spMkLst>
        </pc:spChg>
        <pc:picChg chg="mod">
          <ac:chgData name="Damien Ducrocq" userId="f12112bf7003830b" providerId="LiveId" clId="{C955F25C-FC35-405D-A78B-F6FB791135E3}" dt="2019-01-20T15:48:42.059" v="1521" actId="1076"/>
          <ac:picMkLst>
            <pc:docMk/>
            <pc:sldMk cId="566200911" sldId="267"/>
            <ac:picMk id="5" creationId="{EE729B5A-FDBC-43AC-82F1-530A6DC67A28}"/>
          </ac:picMkLst>
        </pc:picChg>
      </pc:sldChg>
      <pc:sldChg chg="modSp add modTransition">
        <pc:chgData name="Damien Ducrocq" userId="f12112bf7003830b" providerId="LiveId" clId="{C955F25C-FC35-405D-A78B-F6FB791135E3}" dt="2019-01-20T17:26:31.688" v="8179"/>
        <pc:sldMkLst>
          <pc:docMk/>
          <pc:sldMk cId="1778805814" sldId="268"/>
        </pc:sldMkLst>
        <pc:spChg chg="mod">
          <ac:chgData name="Damien Ducrocq" userId="f12112bf7003830b" providerId="LiveId" clId="{C955F25C-FC35-405D-A78B-F6FB791135E3}" dt="2019-01-20T15:53:11.570" v="1821" actId="20577"/>
          <ac:spMkLst>
            <pc:docMk/>
            <pc:sldMk cId="1778805814" sldId="268"/>
            <ac:spMk id="2" creationId="{70C42905-4C2C-4DF5-A5A4-81F6D39C6720}"/>
          </ac:spMkLst>
        </pc:spChg>
        <pc:spChg chg="mod">
          <ac:chgData name="Damien Ducrocq" userId="f12112bf7003830b" providerId="LiveId" clId="{C955F25C-FC35-405D-A78B-F6FB791135E3}" dt="2019-01-20T16:09:06.932" v="2563" actId="20577"/>
          <ac:spMkLst>
            <pc:docMk/>
            <pc:sldMk cId="1778805814" sldId="268"/>
            <ac:spMk id="3" creationId="{371E2737-4B3B-4B0A-B22B-B7CCCDE521BF}"/>
          </ac:spMkLst>
        </pc:spChg>
      </pc:sldChg>
      <pc:sldChg chg="addSp delSp modSp add modTransition">
        <pc:chgData name="Damien Ducrocq" userId="f12112bf7003830b" providerId="LiveId" clId="{C955F25C-FC35-405D-A78B-F6FB791135E3}" dt="2019-01-20T17:26:31.688" v="8179"/>
        <pc:sldMkLst>
          <pc:docMk/>
          <pc:sldMk cId="2602061193" sldId="269"/>
        </pc:sldMkLst>
        <pc:spChg chg="add mod">
          <ac:chgData name="Damien Ducrocq" userId="f12112bf7003830b" providerId="LiveId" clId="{C955F25C-FC35-405D-A78B-F6FB791135E3}" dt="2019-01-20T15:58:34.327" v="2143" actId="14100"/>
          <ac:spMkLst>
            <pc:docMk/>
            <pc:sldMk cId="2602061193" sldId="269"/>
            <ac:spMk id="12" creationId="{0D84848D-3B91-4BEE-A058-BC434A93C354}"/>
          </ac:spMkLst>
        </pc:spChg>
        <pc:spChg chg="add mod">
          <ac:chgData name="Damien Ducrocq" userId="f12112bf7003830b" providerId="LiveId" clId="{C955F25C-FC35-405D-A78B-F6FB791135E3}" dt="2019-01-20T15:57:38.311" v="2110" actId="20577"/>
          <ac:spMkLst>
            <pc:docMk/>
            <pc:sldMk cId="2602061193" sldId="269"/>
            <ac:spMk id="17" creationId="{7D5070C0-0807-4A1F-9C27-F4555B9CBE9D}"/>
          </ac:spMkLst>
        </pc:spChg>
        <pc:spChg chg="add mod">
          <ac:chgData name="Damien Ducrocq" userId="f12112bf7003830b" providerId="LiveId" clId="{C955F25C-FC35-405D-A78B-F6FB791135E3}" dt="2019-01-20T15:58:08.289" v="2141" actId="1076"/>
          <ac:spMkLst>
            <pc:docMk/>
            <pc:sldMk cId="2602061193" sldId="269"/>
            <ac:spMk id="21" creationId="{6F765C45-2672-4ED3-8356-A5D9EF526E03}"/>
          </ac:spMkLst>
        </pc:spChg>
        <pc:spChg chg="add mod">
          <ac:chgData name="Damien Ducrocq" userId="f12112bf7003830b" providerId="LiveId" clId="{C955F25C-FC35-405D-A78B-F6FB791135E3}" dt="2019-01-20T15:58:51.729" v="2149" actId="14100"/>
          <ac:spMkLst>
            <pc:docMk/>
            <pc:sldMk cId="2602061193" sldId="269"/>
            <ac:spMk id="22" creationId="{2A2F393F-F276-44A2-94A0-050A606DF854}"/>
          </ac:spMkLst>
        </pc:spChg>
        <pc:spChg chg="add mod">
          <ac:chgData name="Damien Ducrocq" userId="f12112bf7003830b" providerId="LiveId" clId="{C955F25C-FC35-405D-A78B-F6FB791135E3}" dt="2019-01-20T15:59:05.491" v="2185" actId="20577"/>
          <ac:spMkLst>
            <pc:docMk/>
            <pc:sldMk cId="2602061193" sldId="269"/>
            <ac:spMk id="23" creationId="{22EBAD4B-46D1-4647-92F3-6E38339CD842}"/>
          </ac:spMkLst>
        </pc:spChg>
        <pc:spChg chg="add mod">
          <ac:chgData name="Damien Ducrocq" userId="f12112bf7003830b" providerId="LiveId" clId="{C955F25C-FC35-405D-A78B-F6FB791135E3}" dt="2019-01-20T16:00:18.958" v="2333" actId="1076"/>
          <ac:spMkLst>
            <pc:docMk/>
            <pc:sldMk cId="2602061193" sldId="269"/>
            <ac:spMk id="24" creationId="{9AA2DA46-FC81-42B7-BE63-803688FF4E90}"/>
          </ac:spMkLst>
        </pc:spChg>
        <pc:picChg chg="add mod">
          <ac:chgData name="Damien Ducrocq" userId="f12112bf7003830b" providerId="LiveId" clId="{C955F25C-FC35-405D-A78B-F6FB791135E3}" dt="2019-01-20T15:55:05.614" v="2068" actId="1076"/>
          <ac:picMkLst>
            <pc:docMk/>
            <pc:sldMk cId="2602061193" sldId="269"/>
            <ac:picMk id="2" creationId="{B43C9369-FE52-4D5F-BF4C-64CEBF608178}"/>
          </ac:picMkLst>
        </pc:picChg>
        <pc:picChg chg="add mod">
          <ac:chgData name="Damien Ducrocq" userId="f12112bf7003830b" providerId="LiveId" clId="{C955F25C-FC35-405D-A78B-F6FB791135E3}" dt="2019-01-20T16:13:10.808" v="2909" actId="1076"/>
          <ac:picMkLst>
            <pc:docMk/>
            <pc:sldMk cId="2602061193" sldId="269"/>
            <ac:picMk id="25" creationId="{ECE0B54E-A289-4031-ACFC-6229F589C89E}"/>
          </ac:picMkLst>
        </pc:picChg>
        <pc:cxnChg chg="add mod">
          <ac:chgData name="Damien Ducrocq" userId="f12112bf7003830b" providerId="LiveId" clId="{C955F25C-FC35-405D-A78B-F6FB791135E3}" dt="2019-01-20T15:57:09.271" v="2089" actId="14100"/>
          <ac:cxnSpMkLst>
            <pc:docMk/>
            <pc:sldMk cId="2602061193" sldId="269"/>
            <ac:cxnSpMk id="4" creationId="{DF67E3C0-A9EF-4439-8594-3B9B7332AE35}"/>
          </ac:cxnSpMkLst>
        </pc:cxnChg>
        <pc:cxnChg chg="add del mod">
          <ac:chgData name="Damien Ducrocq" userId="f12112bf7003830b" providerId="LiveId" clId="{C955F25C-FC35-405D-A78B-F6FB791135E3}" dt="2019-01-20T15:56:23.844" v="2082" actId="478"/>
          <ac:cxnSpMkLst>
            <pc:docMk/>
            <pc:sldMk cId="2602061193" sldId="269"/>
            <ac:cxnSpMk id="6" creationId="{C6B7194E-81E9-4240-93A7-6ABDC4C0DA18}"/>
          </ac:cxnSpMkLst>
        </pc:cxnChg>
        <pc:cxnChg chg="add mod">
          <ac:chgData name="Damien Ducrocq" userId="f12112bf7003830b" providerId="LiveId" clId="{C955F25C-FC35-405D-A78B-F6FB791135E3}" dt="2019-01-20T15:57:03.476" v="2088" actId="14100"/>
          <ac:cxnSpMkLst>
            <pc:docMk/>
            <pc:sldMk cId="2602061193" sldId="269"/>
            <ac:cxnSpMk id="9" creationId="{47EBDC4B-BFA4-439C-A77D-FFBCE1B18256}"/>
          </ac:cxnSpMkLst>
        </pc:cxnChg>
        <pc:cxnChg chg="add mod">
          <ac:chgData name="Damien Ducrocq" userId="f12112bf7003830b" providerId="LiveId" clId="{C955F25C-FC35-405D-A78B-F6FB791135E3}" dt="2019-01-20T15:57:29.751" v="2093" actId="1076"/>
          <ac:cxnSpMkLst>
            <pc:docMk/>
            <pc:sldMk cId="2602061193" sldId="269"/>
            <ac:cxnSpMk id="15" creationId="{192F6AD3-B377-404D-9852-2005CA23B776}"/>
          </ac:cxnSpMkLst>
        </pc:cxnChg>
        <pc:cxnChg chg="add mod">
          <ac:chgData name="Damien Ducrocq" userId="f12112bf7003830b" providerId="LiveId" clId="{C955F25C-FC35-405D-A78B-F6FB791135E3}" dt="2019-01-20T15:57:49.465" v="2115" actId="14100"/>
          <ac:cxnSpMkLst>
            <pc:docMk/>
            <pc:sldMk cId="2602061193" sldId="269"/>
            <ac:cxnSpMk id="18" creationId="{4F4053F7-282F-49B4-BEA6-E9ADB82635AF}"/>
          </ac:cxnSpMkLst>
        </pc:cxnChg>
      </pc:sldChg>
      <pc:sldChg chg="addSp delSp modSp add modTransition">
        <pc:chgData name="Damien Ducrocq" userId="f12112bf7003830b" providerId="LiveId" clId="{C955F25C-FC35-405D-A78B-F6FB791135E3}" dt="2019-01-20T17:26:31.688" v="8179"/>
        <pc:sldMkLst>
          <pc:docMk/>
          <pc:sldMk cId="4201609642" sldId="270"/>
        </pc:sldMkLst>
        <pc:spChg chg="mod">
          <ac:chgData name="Damien Ducrocq" userId="f12112bf7003830b" providerId="LiveId" clId="{C955F25C-FC35-405D-A78B-F6FB791135E3}" dt="2019-01-20T16:04:08.832" v="2389" actId="1035"/>
          <ac:spMkLst>
            <pc:docMk/>
            <pc:sldMk cId="4201609642" sldId="270"/>
            <ac:spMk id="12" creationId="{0D84848D-3B91-4BEE-A058-BC434A93C354}"/>
          </ac:spMkLst>
        </pc:spChg>
        <pc:spChg chg="mod">
          <ac:chgData name="Damien Ducrocq" userId="f12112bf7003830b" providerId="LiveId" clId="{C955F25C-FC35-405D-A78B-F6FB791135E3}" dt="2019-01-20T16:04:40.715" v="2424" actId="403"/>
          <ac:spMkLst>
            <pc:docMk/>
            <pc:sldMk cId="4201609642" sldId="270"/>
            <ac:spMk id="24" creationId="{9AA2DA46-FC81-42B7-BE63-803688FF4E90}"/>
          </ac:spMkLst>
        </pc:spChg>
        <pc:picChg chg="del">
          <ac:chgData name="Damien Ducrocq" userId="f12112bf7003830b" providerId="LiveId" clId="{C955F25C-FC35-405D-A78B-F6FB791135E3}" dt="2019-01-20T16:01:22.777" v="2335" actId="478"/>
          <ac:picMkLst>
            <pc:docMk/>
            <pc:sldMk cId="4201609642" sldId="270"/>
            <ac:picMk id="2" creationId="{B43C9369-FE52-4D5F-BF4C-64CEBF608178}"/>
          </ac:picMkLst>
        </pc:picChg>
        <pc:picChg chg="add mod ord">
          <ac:chgData name="Damien Ducrocq" userId="f12112bf7003830b" providerId="LiveId" clId="{C955F25C-FC35-405D-A78B-F6FB791135E3}" dt="2019-01-20T16:02:32.276" v="2348" actId="1076"/>
          <ac:picMkLst>
            <pc:docMk/>
            <pc:sldMk cId="4201609642" sldId="270"/>
            <ac:picMk id="3" creationId="{E2C7456A-27C6-492D-9FB0-1793A86757C8}"/>
          </ac:picMkLst>
        </pc:picChg>
        <pc:picChg chg="add mod">
          <ac:chgData name="Damien Ducrocq" userId="f12112bf7003830b" providerId="LiveId" clId="{C955F25C-FC35-405D-A78B-F6FB791135E3}" dt="2019-01-20T16:13:19.205" v="2912" actId="1076"/>
          <ac:picMkLst>
            <pc:docMk/>
            <pc:sldMk cId="4201609642" sldId="270"/>
            <ac:picMk id="19" creationId="{52867610-9EBE-4C20-BD32-A991A6A1F241}"/>
          </ac:picMkLst>
        </pc:picChg>
        <pc:cxnChg chg="mod">
          <ac:chgData name="Damien Ducrocq" userId="f12112bf7003830b" providerId="LiveId" clId="{C955F25C-FC35-405D-A78B-F6FB791135E3}" dt="2019-01-20T16:03:50.586" v="2378" actId="1035"/>
          <ac:cxnSpMkLst>
            <pc:docMk/>
            <pc:sldMk cId="4201609642" sldId="270"/>
            <ac:cxnSpMk id="4" creationId="{DF67E3C0-A9EF-4439-8594-3B9B7332AE35}"/>
          </ac:cxnSpMkLst>
        </pc:cxnChg>
        <pc:cxnChg chg="mod">
          <ac:chgData name="Damien Ducrocq" userId="f12112bf7003830b" providerId="LiveId" clId="{C955F25C-FC35-405D-A78B-F6FB791135E3}" dt="2019-01-20T16:04:03.567" v="2379" actId="14100"/>
          <ac:cxnSpMkLst>
            <pc:docMk/>
            <pc:sldMk cId="4201609642" sldId="270"/>
            <ac:cxnSpMk id="9" creationId="{47EBDC4B-BFA4-439C-A77D-FFBCE1B18256}"/>
          </ac:cxnSpMkLst>
        </pc:cxnChg>
      </pc:sldChg>
      <pc:sldChg chg="addSp delSp modSp add modTransition">
        <pc:chgData name="Damien Ducrocq" userId="f12112bf7003830b" providerId="LiveId" clId="{C955F25C-FC35-405D-A78B-F6FB791135E3}" dt="2019-01-20T17:26:31.688" v="8179"/>
        <pc:sldMkLst>
          <pc:docMk/>
          <pc:sldMk cId="144171340" sldId="271"/>
        </pc:sldMkLst>
        <pc:spChg chg="del">
          <ac:chgData name="Damien Ducrocq" userId="f12112bf7003830b" providerId="LiveId" clId="{C955F25C-FC35-405D-A78B-F6FB791135E3}" dt="2019-01-20T16:05:55.568" v="2433" actId="478"/>
          <ac:spMkLst>
            <pc:docMk/>
            <pc:sldMk cId="144171340" sldId="271"/>
            <ac:spMk id="12" creationId="{0D84848D-3B91-4BEE-A058-BC434A93C354}"/>
          </ac:spMkLst>
        </pc:spChg>
        <pc:spChg chg="add mod">
          <ac:chgData name="Damien Ducrocq" userId="f12112bf7003830b" providerId="LiveId" clId="{C955F25C-FC35-405D-A78B-F6FB791135E3}" dt="2019-01-20T16:07:41.373" v="2457" actId="14100"/>
          <ac:spMkLst>
            <pc:docMk/>
            <pc:sldMk cId="144171340" sldId="271"/>
            <ac:spMk id="14" creationId="{980490B9-D520-4C45-A463-FB74D94AD23D}"/>
          </ac:spMkLst>
        </pc:spChg>
        <pc:spChg chg="add mod">
          <ac:chgData name="Damien Ducrocq" userId="f12112bf7003830b" providerId="LiveId" clId="{C955F25C-FC35-405D-A78B-F6FB791135E3}" dt="2019-01-20T16:08:22.333" v="2459" actId="1076"/>
          <ac:spMkLst>
            <pc:docMk/>
            <pc:sldMk cId="144171340" sldId="271"/>
            <ac:spMk id="20" creationId="{883C548C-6160-4458-9560-AB7947130263}"/>
          </ac:spMkLst>
        </pc:spChg>
        <pc:spChg chg="del">
          <ac:chgData name="Damien Ducrocq" userId="f12112bf7003830b" providerId="LiveId" clId="{C955F25C-FC35-405D-A78B-F6FB791135E3}" dt="2019-01-20T16:05:38.604" v="2427" actId="478"/>
          <ac:spMkLst>
            <pc:docMk/>
            <pc:sldMk cId="144171340" sldId="271"/>
            <ac:spMk id="24" creationId="{9AA2DA46-FC81-42B7-BE63-803688FF4E90}"/>
          </ac:spMkLst>
        </pc:spChg>
        <pc:picChg chg="add mod">
          <ac:chgData name="Damien Ducrocq" userId="f12112bf7003830b" providerId="LiveId" clId="{C955F25C-FC35-405D-A78B-F6FB791135E3}" dt="2019-01-20T16:05:51.944" v="2432" actId="1076"/>
          <ac:picMkLst>
            <pc:docMk/>
            <pc:sldMk cId="144171340" sldId="271"/>
            <ac:picMk id="2" creationId="{1523BFB8-68CE-4ED6-8C7C-2865F3521AC5}"/>
          </ac:picMkLst>
        </pc:picChg>
        <pc:picChg chg="del">
          <ac:chgData name="Damien Ducrocq" userId="f12112bf7003830b" providerId="LiveId" clId="{C955F25C-FC35-405D-A78B-F6FB791135E3}" dt="2019-01-20T16:05:37.369" v="2426" actId="478"/>
          <ac:picMkLst>
            <pc:docMk/>
            <pc:sldMk cId="144171340" sldId="271"/>
            <ac:picMk id="3" creationId="{E2C7456A-27C6-492D-9FB0-1793A86757C8}"/>
          </ac:picMkLst>
        </pc:picChg>
        <pc:picChg chg="add mod">
          <ac:chgData name="Damien Ducrocq" userId="f12112bf7003830b" providerId="LiveId" clId="{C955F25C-FC35-405D-A78B-F6FB791135E3}" dt="2019-01-20T16:13:27.641" v="2915" actId="1076"/>
          <ac:picMkLst>
            <pc:docMk/>
            <pc:sldMk cId="144171340" sldId="271"/>
            <ac:picMk id="25" creationId="{743708D9-71F6-4AA0-B5E6-3EA2C68B70AA}"/>
          </ac:picMkLst>
        </pc:picChg>
        <pc:cxnChg chg="mod ord">
          <ac:chgData name="Damien Ducrocq" userId="f12112bf7003830b" providerId="LiveId" clId="{C955F25C-FC35-405D-A78B-F6FB791135E3}" dt="2019-01-20T16:06:30.079" v="2448" actId="1035"/>
          <ac:cxnSpMkLst>
            <pc:docMk/>
            <pc:sldMk cId="144171340" sldId="271"/>
            <ac:cxnSpMk id="4" creationId="{DF67E3C0-A9EF-4439-8594-3B9B7332AE35}"/>
          </ac:cxnSpMkLst>
        </pc:cxnChg>
        <pc:cxnChg chg="mod">
          <ac:chgData name="Damien Ducrocq" userId="f12112bf7003830b" providerId="LiveId" clId="{C955F25C-FC35-405D-A78B-F6FB791135E3}" dt="2019-01-20T16:06:45.169" v="2449" actId="208"/>
          <ac:cxnSpMkLst>
            <pc:docMk/>
            <pc:sldMk cId="144171340" sldId="271"/>
            <ac:cxnSpMk id="18" creationId="{4F4053F7-282F-49B4-BEA6-E9ADB82635AF}"/>
          </ac:cxnSpMkLst>
        </pc:cxnChg>
        <pc:cxnChg chg="add mod">
          <ac:chgData name="Damien Ducrocq" userId="f12112bf7003830b" providerId="LiveId" clId="{C955F25C-FC35-405D-A78B-F6FB791135E3}" dt="2019-01-20T16:07:27.158" v="2456" actId="208"/>
          <ac:cxnSpMkLst>
            <pc:docMk/>
            <pc:sldMk cId="144171340" sldId="271"/>
            <ac:cxnSpMk id="19" creationId="{B14F9336-2307-4757-9E4B-B7E0314C1DEB}"/>
          </ac:cxnSpMkLst>
        </pc:cxnChg>
      </pc:sldChg>
      <pc:sldChg chg="modSp add modTransition">
        <pc:chgData name="Damien Ducrocq" userId="f12112bf7003830b" providerId="LiveId" clId="{C955F25C-FC35-405D-A78B-F6FB791135E3}" dt="2019-01-21T18:51:37.416" v="8197" actId="20577"/>
        <pc:sldMkLst>
          <pc:docMk/>
          <pc:sldMk cId="1667954607" sldId="272"/>
        </pc:sldMkLst>
        <pc:spChg chg="mod">
          <ac:chgData name="Damien Ducrocq" userId="f12112bf7003830b" providerId="LiveId" clId="{C955F25C-FC35-405D-A78B-F6FB791135E3}" dt="2019-01-20T16:09:22.756" v="2577" actId="20577"/>
          <ac:spMkLst>
            <pc:docMk/>
            <pc:sldMk cId="1667954607" sldId="272"/>
            <ac:spMk id="2" creationId="{E0EDF534-E064-4D21-90DE-5D6FA538CF29}"/>
          </ac:spMkLst>
        </pc:spChg>
        <pc:spChg chg="mod">
          <ac:chgData name="Damien Ducrocq" userId="f12112bf7003830b" providerId="LiveId" clId="{C955F25C-FC35-405D-A78B-F6FB791135E3}" dt="2019-01-21T18:51:37.416" v="8197" actId="20577"/>
          <ac:spMkLst>
            <pc:docMk/>
            <pc:sldMk cId="1667954607" sldId="272"/>
            <ac:spMk id="3" creationId="{0023B4CA-6A61-4CFA-8AAB-58CF6BC501CB}"/>
          </ac:spMkLst>
        </pc:spChg>
      </pc:sldChg>
      <pc:sldChg chg="addSp modSp add mod modTransition setBg">
        <pc:chgData name="Damien Ducrocq" userId="f12112bf7003830b" providerId="LiveId" clId="{C955F25C-FC35-405D-A78B-F6FB791135E3}" dt="2019-01-20T17:26:31.688" v="8179"/>
        <pc:sldMkLst>
          <pc:docMk/>
          <pc:sldMk cId="3280124257" sldId="273"/>
        </pc:sldMkLst>
        <pc:spChg chg="mod">
          <ac:chgData name="Damien Ducrocq" userId="f12112bf7003830b" providerId="LiveId" clId="{C955F25C-FC35-405D-A78B-F6FB791135E3}" dt="2019-01-20T16:11:12.572" v="2887" actId="26606"/>
          <ac:spMkLst>
            <pc:docMk/>
            <pc:sldMk cId="3280124257" sldId="273"/>
            <ac:spMk id="2" creationId="{7F5D29C4-BBEE-4F61-A675-61663230DEEE}"/>
          </ac:spMkLst>
        </pc:spChg>
        <pc:spChg chg="mod">
          <ac:chgData name="Damien Ducrocq" userId="f12112bf7003830b" providerId="LiveId" clId="{C955F25C-FC35-405D-A78B-F6FB791135E3}" dt="2019-01-20T16:11:31.440" v="2894" actId="20577"/>
          <ac:spMkLst>
            <pc:docMk/>
            <pc:sldMk cId="3280124257" sldId="273"/>
            <ac:spMk id="3" creationId="{3FB05A71-B17A-41CF-B51E-118D075768CC}"/>
          </ac:spMkLst>
        </pc:spChg>
        <pc:spChg chg="add mod">
          <ac:chgData name="Damien Ducrocq" userId="f12112bf7003830b" providerId="LiveId" clId="{C955F25C-FC35-405D-A78B-F6FB791135E3}" dt="2019-01-20T16:14:16.067" v="2927" actId="1076"/>
          <ac:spMkLst>
            <pc:docMk/>
            <pc:sldMk cId="3280124257" sldId="273"/>
            <ac:spMk id="7" creationId="{9C7BAC0E-D159-42CD-BF24-5D11EAB781D3}"/>
          </ac:spMkLst>
        </pc:spChg>
        <pc:spChg chg="add">
          <ac:chgData name="Damien Ducrocq" userId="f12112bf7003830b" providerId="LiveId" clId="{C955F25C-FC35-405D-A78B-F6FB791135E3}" dt="2019-01-20T16:11:12.572" v="2887" actId="26606"/>
          <ac:spMkLst>
            <pc:docMk/>
            <pc:sldMk cId="3280124257" sldId="273"/>
            <ac:spMk id="9" creationId="{6AD30037-67ED-4367-9BE0-45787510BF13}"/>
          </ac:spMkLst>
        </pc:spChg>
        <pc:grpChg chg="add">
          <ac:chgData name="Damien Ducrocq" userId="f12112bf7003830b" providerId="LiveId" clId="{C955F25C-FC35-405D-A78B-F6FB791135E3}" dt="2019-01-20T16:11:12.572" v="2887" actId="26606"/>
          <ac:grpSpMkLst>
            <pc:docMk/>
            <pc:sldMk cId="3280124257" sldId="273"/>
            <ac:grpSpMk id="11" creationId="{50841A4E-5BC1-44B4-83CF-D524E8AEAD64}"/>
          </ac:grpSpMkLst>
        </pc:grpChg>
        <pc:picChg chg="add mod ord">
          <ac:chgData name="Damien Ducrocq" userId="f12112bf7003830b" providerId="LiveId" clId="{C955F25C-FC35-405D-A78B-F6FB791135E3}" dt="2019-01-20T16:11:21.595" v="2889" actId="14100"/>
          <ac:picMkLst>
            <pc:docMk/>
            <pc:sldMk cId="3280124257" sldId="273"/>
            <ac:picMk id="4" creationId="{D3F1E4C4-995F-4F33-B283-9454A7AEFB70}"/>
          </ac:picMkLst>
        </pc:picChg>
        <pc:picChg chg="add mod">
          <ac:chgData name="Damien Ducrocq" userId="f12112bf7003830b" providerId="LiveId" clId="{C955F25C-FC35-405D-A78B-F6FB791135E3}" dt="2019-01-20T16:13:37.373" v="2919" actId="688"/>
          <ac:picMkLst>
            <pc:docMk/>
            <pc:sldMk cId="3280124257" sldId="273"/>
            <ac:picMk id="18" creationId="{2D4437BC-3325-4066-986A-E745DD155F10}"/>
          </ac:picMkLst>
        </pc:picChg>
        <pc:picChg chg="add mod">
          <ac:chgData name="Damien Ducrocq" userId="f12112bf7003830b" providerId="LiveId" clId="{C955F25C-FC35-405D-A78B-F6FB791135E3}" dt="2019-01-20T16:13:42.543" v="2921" actId="1076"/>
          <ac:picMkLst>
            <pc:docMk/>
            <pc:sldMk cId="3280124257" sldId="273"/>
            <ac:picMk id="19" creationId="{BEC5E190-9ECA-460E-A724-B086175DD0F5}"/>
          </ac:picMkLst>
        </pc:picChg>
        <pc:picChg chg="add mod">
          <ac:chgData name="Damien Ducrocq" userId="f12112bf7003830b" providerId="LiveId" clId="{C955F25C-FC35-405D-A78B-F6FB791135E3}" dt="2019-01-20T16:13:45.886" v="2923" actId="1076"/>
          <ac:picMkLst>
            <pc:docMk/>
            <pc:sldMk cId="3280124257" sldId="273"/>
            <ac:picMk id="20" creationId="{3966CA21-12B4-406B-932F-98D61EBDE5F9}"/>
          </ac:picMkLst>
        </pc:picChg>
        <pc:cxnChg chg="add mod">
          <ac:chgData name="Damien Ducrocq" userId="f12112bf7003830b" providerId="LiveId" clId="{C955F25C-FC35-405D-A78B-F6FB791135E3}" dt="2019-01-20T16:12:10.275" v="2900" actId="208"/>
          <ac:cxnSpMkLst>
            <pc:docMk/>
            <pc:sldMk cId="3280124257" sldId="273"/>
            <ac:cxnSpMk id="6" creationId="{CEF721B1-0941-4175-9CB9-5DC7FB651D8D}"/>
          </ac:cxnSpMkLst>
        </pc:cxnChg>
      </pc:sldChg>
      <pc:sldChg chg="delSp modSp add modTransition">
        <pc:chgData name="Damien Ducrocq" userId="f12112bf7003830b" providerId="LiveId" clId="{C955F25C-FC35-405D-A78B-F6FB791135E3}" dt="2019-01-20T17:26:31.688" v="8179"/>
        <pc:sldMkLst>
          <pc:docMk/>
          <pc:sldMk cId="2892115722" sldId="274"/>
        </pc:sldMkLst>
        <pc:spChg chg="mod">
          <ac:chgData name="Damien Ducrocq" userId="f12112bf7003830b" providerId="LiveId" clId="{C955F25C-FC35-405D-A78B-F6FB791135E3}" dt="2019-01-20T16:15:11.259" v="3009" actId="5793"/>
          <ac:spMkLst>
            <pc:docMk/>
            <pc:sldMk cId="2892115722" sldId="274"/>
            <ac:spMk id="3" creationId="{3FB05A71-B17A-41CF-B51E-118D075768CC}"/>
          </ac:spMkLst>
        </pc:spChg>
        <pc:spChg chg="mod">
          <ac:chgData name="Damien Ducrocq" userId="f12112bf7003830b" providerId="LiveId" clId="{C955F25C-FC35-405D-A78B-F6FB791135E3}" dt="2019-01-20T16:14:28.049" v="2929" actId="1076"/>
          <ac:spMkLst>
            <pc:docMk/>
            <pc:sldMk cId="2892115722" sldId="274"/>
            <ac:spMk id="7" creationId="{9C7BAC0E-D159-42CD-BF24-5D11EAB781D3}"/>
          </ac:spMkLst>
        </pc:spChg>
        <pc:picChg chg="mod">
          <ac:chgData name="Damien Ducrocq" userId="f12112bf7003830b" providerId="LiveId" clId="{C955F25C-FC35-405D-A78B-F6FB791135E3}" dt="2019-01-20T16:14:41.092" v="2933" actId="1076"/>
          <ac:picMkLst>
            <pc:docMk/>
            <pc:sldMk cId="2892115722" sldId="274"/>
            <ac:picMk id="18" creationId="{2D4437BC-3325-4066-986A-E745DD155F10}"/>
          </ac:picMkLst>
        </pc:picChg>
        <pc:picChg chg="mod ord">
          <ac:chgData name="Damien Ducrocq" userId="f12112bf7003830b" providerId="LiveId" clId="{C955F25C-FC35-405D-A78B-F6FB791135E3}" dt="2019-01-20T16:14:52.402" v="2937" actId="166"/>
          <ac:picMkLst>
            <pc:docMk/>
            <pc:sldMk cId="2892115722" sldId="274"/>
            <ac:picMk id="19" creationId="{BEC5E190-9ECA-460E-A724-B086175DD0F5}"/>
          </ac:picMkLst>
        </pc:picChg>
        <pc:picChg chg="del">
          <ac:chgData name="Damien Ducrocq" userId="f12112bf7003830b" providerId="LiveId" clId="{C955F25C-FC35-405D-A78B-F6FB791135E3}" dt="2019-01-20T16:14:42.467" v="2934" actId="478"/>
          <ac:picMkLst>
            <pc:docMk/>
            <pc:sldMk cId="2892115722" sldId="274"/>
            <ac:picMk id="20" creationId="{3966CA21-12B4-406B-932F-98D61EBDE5F9}"/>
          </ac:picMkLst>
        </pc:picChg>
        <pc:cxnChg chg="mod">
          <ac:chgData name="Damien Ducrocq" userId="f12112bf7003830b" providerId="LiveId" clId="{C955F25C-FC35-405D-A78B-F6FB791135E3}" dt="2019-01-20T16:14:33.672" v="2931" actId="14100"/>
          <ac:cxnSpMkLst>
            <pc:docMk/>
            <pc:sldMk cId="2892115722" sldId="274"/>
            <ac:cxnSpMk id="6" creationId="{CEF721B1-0941-4175-9CB9-5DC7FB651D8D}"/>
          </ac:cxnSpMkLst>
        </pc:cxnChg>
      </pc:sldChg>
      <pc:sldChg chg="modSp add modTransition">
        <pc:chgData name="Damien Ducrocq" userId="f12112bf7003830b" providerId="LiveId" clId="{C955F25C-FC35-405D-A78B-F6FB791135E3}" dt="2019-01-20T17:26:31.688" v="8179"/>
        <pc:sldMkLst>
          <pc:docMk/>
          <pc:sldMk cId="2683999295" sldId="275"/>
        </pc:sldMkLst>
        <pc:spChg chg="mod">
          <ac:chgData name="Damien Ducrocq" userId="f12112bf7003830b" providerId="LiveId" clId="{C955F25C-FC35-405D-A78B-F6FB791135E3}" dt="2019-01-20T16:17:32.876" v="3354" actId="20577"/>
          <ac:spMkLst>
            <pc:docMk/>
            <pc:sldMk cId="2683999295" sldId="275"/>
            <ac:spMk id="2" creationId="{459852F1-5182-4C05-B0EB-C94A9F221967}"/>
          </ac:spMkLst>
        </pc:spChg>
        <pc:spChg chg="mod">
          <ac:chgData name="Damien Ducrocq" userId="f12112bf7003830b" providerId="LiveId" clId="{C955F25C-FC35-405D-A78B-F6FB791135E3}" dt="2019-01-20T16:20:10.377" v="3940" actId="14100"/>
          <ac:spMkLst>
            <pc:docMk/>
            <pc:sldMk cId="2683999295" sldId="275"/>
            <ac:spMk id="3" creationId="{0A60E375-F426-426E-AF7C-019E15EF3FAB}"/>
          </ac:spMkLst>
        </pc:spChg>
      </pc:sldChg>
      <pc:sldChg chg="addSp delSp modSp add modTransition">
        <pc:chgData name="Damien Ducrocq" userId="f12112bf7003830b" providerId="LiveId" clId="{C955F25C-FC35-405D-A78B-F6FB791135E3}" dt="2019-01-20T17:26:31.688" v="8179"/>
        <pc:sldMkLst>
          <pc:docMk/>
          <pc:sldMk cId="3084325401" sldId="276"/>
        </pc:sldMkLst>
        <pc:spChg chg="add del mod">
          <ac:chgData name="Damien Ducrocq" userId="f12112bf7003830b" providerId="LiveId" clId="{C955F25C-FC35-405D-A78B-F6FB791135E3}" dt="2019-01-20T16:20:53.709" v="3951" actId="478"/>
          <ac:spMkLst>
            <pc:docMk/>
            <pc:sldMk cId="3084325401" sldId="276"/>
            <ac:spMk id="3" creationId="{E7F9E945-9974-434D-BB3E-515CF0C9A819}"/>
          </ac:spMkLst>
        </pc:spChg>
        <pc:spChg chg="add mod">
          <ac:chgData name="Damien Ducrocq" userId="f12112bf7003830b" providerId="LiveId" clId="{C955F25C-FC35-405D-A78B-F6FB791135E3}" dt="2019-01-20T16:21:55.103" v="4037" actId="1076"/>
          <ac:spMkLst>
            <pc:docMk/>
            <pc:sldMk cId="3084325401" sldId="276"/>
            <ac:spMk id="6" creationId="{6A37E62A-FAE4-4903-8D08-3B76A2880AB8}"/>
          </ac:spMkLst>
        </pc:spChg>
        <pc:spChg chg="add mod">
          <ac:chgData name="Damien Ducrocq" userId="f12112bf7003830b" providerId="LiveId" clId="{C955F25C-FC35-405D-A78B-F6FB791135E3}" dt="2019-01-20T16:23:22.020" v="4067" actId="20577"/>
          <ac:spMkLst>
            <pc:docMk/>
            <pc:sldMk cId="3084325401" sldId="276"/>
            <ac:spMk id="7" creationId="{8E09DD72-9071-4F42-A37A-4330FFF002DE}"/>
          </ac:spMkLst>
        </pc:spChg>
        <pc:picChg chg="add mod">
          <ac:chgData name="Damien Ducrocq" userId="f12112bf7003830b" providerId="LiveId" clId="{C955F25C-FC35-405D-A78B-F6FB791135E3}" dt="2019-01-20T16:21:49.339" v="4035" actId="1076"/>
          <ac:picMkLst>
            <pc:docMk/>
            <pc:sldMk cId="3084325401" sldId="276"/>
            <ac:picMk id="2" creationId="{1D924E89-A5A8-42E5-B561-95F2DC82DFE6}"/>
          </ac:picMkLst>
        </pc:picChg>
        <pc:picChg chg="add mod">
          <ac:chgData name="Damien Ducrocq" userId="f12112bf7003830b" providerId="LiveId" clId="{C955F25C-FC35-405D-A78B-F6FB791135E3}" dt="2019-01-20T16:23:44.124" v="4075" actId="1076"/>
          <ac:picMkLst>
            <pc:docMk/>
            <pc:sldMk cId="3084325401" sldId="276"/>
            <ac:picMk id="8" creationId="{CD3419AD-1D57-4419-9C9C-5BD891A666A3}"/>
          </ac:picMkLst>
        </pc:picChg>
        <pc:cxnChg chg="add mod">
          <ac:chgData name="Damien Ducrocq" userId="f12112bf7003830b" providerId="LiveId" clId="{C955F25C-FC35-405D-A78B-F6FB791135E3}" dt="2019-01-20T16:21:16.125" v="3955" actId="208"/>
          <ac:cxnSpMkLst>
            <pc:docMk/>
            <pc:sldMk cId="3084325401" sldId="276"/>
            <ac:cxnSpMk id="5" creationId="{F773BE39-6334-45F4-98DF-7DE79EE01150}"/>
          </ac:cxnSpMkLst>
        </pc:cxnChg>
      </pc:sldChg>
      <pc:sldChg chg="addSp modSp add modTransition">
        <pc:chgData name="Damien Ducrocq" userId="f12112bf7003830b" providerId="LiveId" clId="{C955F25C-FC35-405D-A78B-F6FB791135E3}" dt="2019-01-20T17:26:31.688" v="8179"/>
        <pc:sldMkLst>
          <pc:docMk/>
          <pc:sldMk cId="1278282958" sldId="277"/>
        </pc:sldMkLst>
        <pc:spChg chg="mod">
          <ac:chgData name="Damien Ducrocq" userId="f12112bf7003830b" providerId="LiveId" clId="{C955F25C-FC35-405D-A78B-F6FB791135E3}" dt="2019-01-20T16:22:14.927" v="4040" actId="1076"/>
          <ac:spMkLst>
            <pc:docMk/>
            <pc:sldMk cId="1278282958" sldId="277"/>
            <ac:spMk id="6" creationId="{6A37E62A-FAE4-4903-8D08-3B76A2880AB8}"/>
          </ac:spMkLst>
        </pc:spChg>
        <pc:spChg chg="add mod">
          <ac:chgData name="Damien Ducrocq" userId="f12112bf7003830b" providerId="LiveId" clId="{C955F25C-FC35-405D-A78B-F6FB791135E3}" dt="2019-01-20T16:23:28.222" v="4069" actId="20577"/>
          <ac:spMkLst>
            <pc:docMk/>
            <pc:sldMk cId="1278282958" sldId="277"/>
            <ac:spMk id="7" creationId="{A9B4A4D0-7571-43B4-9D2C-154F74EC5631}"/>
          </ac:spMkLst>
        </pc:spChg>
        <pc:picChg chg="add mod">
          <ac:chgData name="Damien Ducrocq" userId="f12112bf7003830b" providerId="LiveId" clId="{C955F25C-FC35-405D-A78B-F6FB791135E3}" dt="2019-01-20T16:23:39.360" v="4074" actId="1076"/>
          <ac:picMkLst>
            <pc:docMk/>
            <pc:sldMk cId="1278282958" sldId="277"/>
            <ac:picMk id="8" creationId="{92E13EAE-14BA-4EDB-A2CE-54B3D16A9EFB}"/>
          </ac:picMkLst>
        </pc:picChg>
        <pc:cxnChg chg="mod">
          <ac:chgData name="Damien Ducrocq" userId="f12112bf7003830b" providerId="LiveId" clId="{C955F25C-FC35-405D-A78B-F6FB791135E3}" dt="2019-01-20T16:22:11.818" v="4039" actId="1076"/>
          <ac:cxnSpMkLst>
            <pc:docMk/>
            <pc:sldMk cId="1278282958" sldId="277"/>
            <ac:cxnSpMk id="5" creationId="{F773BE39-6334-45F4-98DF-7DE79EE01150}"/>
          </ac:cxnSpMkLst>
        </pc:cxnChg>
      </pc:sldChg>
      <pc:sldChg chg="addSp delSp modSp add modTransition">
        <pc:chgData name="Damien Ducrocq" userId="f12112bf7003830b" providerId="LiveId" clId="{C955F25C-FC35-405D-A78B-F6FB791135E3}" dt="2019-01-20T17:26:31.688" v="8179"/>
        <pc:sldMkLst>
          <pc:docMk/>
          <pc:sldMk cId="2587287805" sldId="278"/>
        </pc:sldMkLst>
        <pc:spChg chg="mod">
          <ac:chgData name="Damien Ducrocq" userId="f12112bf7003830b" providerId="LiveId" clId="{C955F25C-FC35-405D-A78B-F6FB791135E3}" dt="2019-01-20T16:25:45.009" v="4159" actId="5793"/>
          <ac:spMkLst>
            <pc:docMk/>
            <pc:sldMk cId="2587287805" sldId="278"/>
            <ac:spMk id="6" creationId="{6A37E62A-FAE4-4903-8D08-3B76A2880AB8}"/>
          </ac:spMkLst>
        </pc:spChg>
        <pc:spChg chg="mod">
          <ac:chgData name="Damien Ducrocq" userId="f12112bf7003830b" providerId="LiveId" clId="{C955F25C-FC35-405D-A78B-F6FB791135E3}" dt="2019-01-20T16:25:01.633" v="4088" actId="1076"/>
          <ac:spMkLst>
            <pc:docMk/>
            <pc:sldMk cId="2587287805" sldId="278"/>
            <ac:spMk id="7" creationId="{A9B4A4D0-7571-43B4-9D2C-154F74EC5631}"/>
          </ac:spMkLst>
        </pc:spChg>
        <pc:spChg chg="add mod">
          <ac:chgData name="Damien Ducrocq" userId="f12112bf7003830b" providerId="LiveId" clId="{C955F25C-FC35-405D-A78B-F6FB791135E3}" dt="2019-01-20T16:28:07.535" v="4665" actId="1076"/>
          <ac:spMkLst>
            <pc:docMk/>
            <pc:sldMk cId="2587287805" sldId="278"/>
            <ac:spMk id="9" creationId="{8809E4AC-1F3F-4932-B807-A1C50DC323D4}"/>
          </ac:spMkLst>
        </pc:spChg>
        <pc:picChg chg="del">
          <ac:chgData name="Damien Ducrocq" userId="f12112bf7003830b" providerId="LiveId" clId="{C955F25C-FC35-405D-A78B-F6FB791135E3}" dt="2019-01-20T16:24:39.420" v="4077" actId="478"/>
          <ac:picMkLst>
            <pc:docMk/>
            <pc:sldMk cId="2587287805" sldId="278"/>
            <ac:picMk id="2" creationId="{1D924E89-A5A8-42E5-B561-95F2DC82DFE6}"/>
          </ac:picMkLst>
        </pc:picChg>
        <pc:picChg chg="add mod ord">
          <ac:chgData name="Damien Ducrocq" userId="f12112bf7003830b" providerId="LiveId" clId="{C955F25C-FC35-405D-A78B-F6FB791135E3}" dt="2019-01-20T16:24:55.541" v="4083" actId="14100"/>
          <ac:picMkLst>
            <pc:docMk/>
            <pc:sldMk cId="2587287805" sldId="278"/>
            <ac:picMk id="3" creationId="{82EAE286-EC28-4EE5-8BCE-D542A2CA18DC}"/>
          </ac:picMkLst>
        </pc:picChg>
        <pc:picChg chg="mod">
          <ac:chgData name="Damien Ducrocq" userId="f12112bf7003830b" providerId="LiveId" clId="{C955F25C-FC35-405D-A78B-F6FB791135E3}" dt="2019-01-20T16:25:13.552" v="4092" actId="688"/>
          <ac:picMkLst>
            <pc:docMk/>
            <pc:sldMk cId="2587287805" sldId="278"/>
            <ac:picMk id="8" creationId="{92E13EAE-14BA-4EDB-A2CE-54B3D16A9EFB}"/>
          </ac:picMkLst>
        </pc:picChg>
        <pc:cxnChg chg="mod">
          <ac:chgData name="Damien Ducrocq" userId="f12112bf7003830b" providerId="LiveId" clId="{C955F25C-FC35-405D-A78B-F6FB791135E3}" dt="2019-01-20T16:25:17.958" v="4094" actId="14100"/>
          <ac:cxnSpMkLst>
            <pc:docMk/>
            <pc:sldMk cId="2587287805" sldId="278"/>
            <ac:cxnSpMk id="5" creationId="{F773BE39-6334-45F4-98DF-7DE79EE01150}"/>
          </ac:cxnSpMkLst>
        </pc:cxnChg>
      </pc:sldChg>
      <pc:sldChg chg="addSp delSp modSp add modTransition">
        <pc:chgData name="Damien Ducrocq" userId="f12112bf7003830b" providerId="LiveId" clId="{C955F25C-FC35-405D-A78B-F6FB791135E3}" dt="2019-01-20T17:27:37.012" v="8186" actId="1076"/>
        <pc:sldMkLst>
          <pc:docMk/>
          <pc:sldMk cId="3176768382" sldId="279"/>
        </pc:sldMkLst>
        <pc:spChg chg="mod">
          <ac:chgData name="Damien Ducrocq" userId="f12112bf7003830b" providerId="LiveId" clId="{C955F25C-FC35-405D-A78B-F6FB791135E3}" dt="2019-01-20T16:36:25.577" v="4731" actId="403"/>
          <ac:spMkLst>
            <pc:docMk/>
            <pc:sldMk cId="3176768382" sldId="279"/>
            <ac:spMk id="2" creationId="{6486E6F4-4E99-4B50-84E7-6DBBE6341A48}"/>
          </ac:spMkLst>
        </pc:spChg>
        <pc:spChg chg="mod">
          <ac:chgData name="Damien Ducrocq" userId="f12112bf7003830b" providerId="LiveId" clId="{C955F25C-FC35-405D-A78B-F6FB791135E3}" dt="2019-01-20T16:36:20.808" v="4730" actId="20577"/>
          <ac:spMkLst>
            <pc:docMk/>
            <pc:sldMk cId="3176768382" sldId="279"/>
            <ac:spMk id="3" creationId="{2DE6EB08-505D-4CA7-AE8D-DE27751B8329}"/>
          </ac:spMkLst>
        </pc:spChg>
        <pc:spChg chg="add del">
          <ac:chgData name="Damien Ducrocq" userId="f12112bf7003830b" providerId="LiveId" clId="{C955F25C-FC35-405D-A78B-F6FB791135E3}" dt="2019-01-20T17:27:20.847" v="8181"/>
          <ac:spMkLst>
            <pc:docMk/>
            <pc:sldMk cId="3176768382" sldId="279"/>
            <ac:spMk id="4" creationId="{8E00A485-67DA-4B64-AB49-17D07C613F8E}"/>
          </ac:spMkLst>
        </pc:spChg>
        <pc:picChg chg="add">
          <ac:chgData name="Damien Ducrocq" userId="f12112bf7003830b" providerId="LiveId" clId="{C955F25C-FC35-405D-A78B-F6FB791135E3}" dt="2019-01-20T17:27:28.344" v="8182"/>
          <ac:picMkLst>
            <pc:docMk/>
            <pc:sldMk cId="3176768382" sldId="279"/>
            <ac:picMk id="5" creationId="{E5D03CF7-9B24-4667-884C-A786F3C6BA8D}"/>
          </ac:picMkLst>
        </pc:picChg>
        <pc:picChg chg="add mod">
          <ac:chgData name="Damien Ducrocq" userId="f12112bf7003830b" providerId="LiveId" clId="{C955F25C-FC35-405D-A78B-F6FB791135E3}" dt="2019-01-20T17:27:37.012" v="8186" actId="1076"/>
          <ac:picMkLst>
            <pc:docMk/>
            <pc:sldMk cId="3176768382" sldId="279"/>
            <ac:picMk id="6" creationId="{7D2408AF-6B1C-4BA0-9FD2-D8D16E560EFA}"/>
          </ac:picMkLst>
        </pc:picChg>
      </pc:sldChg>
      <pc:sldChg chg="addSp delSp modSp add mod modTransition setBg">
        <pc:chgData name="Damien Ducrocq" userId="f12112bf7003830b" providerId="LiveId" clId="{C955F25C-FC35-405D-A78B-F6FB791135E3}" dt="2019-01-20T17:26:31.688" v="8179"/>
        <pc:sldMkLst>
          <pc:docMk/>
          <pc:sldMk cId="565843001" sldId="280"/>
        </pc:sldMkLst>
        <pc:spChg chg="mod">
          <ac:chgData name="Damien Ducrocq" userId="f12112bf7003830b" providerId="LiveId" clId="{C955F25C-FC35-405D-A78B-F6FB791135E3}" dt="2019-01-20T16:41:41.778" v="4990" actId="403"/>
          <ac:spMkLst>
            <pc:docMk/>
            <pc:sldMk cId="565843001" sldId="280"/>
            <ac:spMk id="2" creationId="{95380539-EE95-4CD7-A4B7-258D5AFFFC81}"/>
          </ac:spMkLst>
        </pc:spChg>
        <pc:spChg chg="del">
          <ac:chgData name="Damien Ducrocq" userId="f12112bf7003830b" providerId="LiveId" clId="{C955F25C-FC35-405D-A78B-F6FB791135E3}" dt="2019-01-20T16:37:27.414" v="4745"/>
          <ac:spMkLst>
            <pc:docMk/>
            <pc:sldMk cId="565843001" sldId="280"/>
            <ac:spMk id="3" creationId="{26DCDDB1-6916-4CEB-AFD7-762CD4B048A6}"/>
          </ac:spMkLst>
        </pc:spChg>
        <pc:spChg chg="add mod ord">
          <ac:chgData name="Damien Ducrocq" userId="f12112bf7003830b" providerId="LiveId" clId="{C955F25C-FC35-405D-A78B-F6FB791135E3}" dt="2019-01-20T16:41:45.033" v="4992" actId="403"/>
          <ac:spMkLst>
            <pc:docMk/>
            <pc:sldMk cId="565843001" sldId="280"/>
            <ac:spMk id="9" creationId="{CFEF903D-C4C0-4320-AF21-CC249703FE8F}"/>
          </ac:spMkLst>
        </pc:spChg>
        <pc:picChg chg="add del mod">
          <ac:chgData name="Damien Ducrocq" userId="f12112bf7003830b" providerId="LiveId" clId="{C955F25C-FC35-405D-A78B-F6FB791135E3}" dt="2019-01-20T16:37:36.521" v="4747" actId="26606"/>
          <ac:picMkLst>
            <pc:docMk/>
            <pc:sldMk cId="565843001" sldId="280"/>
            <ac:picMk id="4" creationId="{F299B2DC-A602-43B6-AB11-3B9D1F9F28D1}"/>
          </ac:picMkLst>
        </pc:picChg>
        <pc:picChg chg="add mod">
          <ac:chgData name="Damien Ducrocq" userId="f12112bf7003830b" providerId="LiveId" clId="{C955F25C-FC35-405D-A78B-F6FB791135E3}" dt="2019-01-20T17:17:34.703" v="7667"/>
          <ac:picMkLst>
            <pc:docMk/>
            <pc:sldMk cId="565843001" sldId="280"/>
            <ac:picMk id="7" creationId="{F299B2DC-A602-43B6-AB11-3B9D1F9F28D1}"/>
          </ac:picMkLst>
        </pc:picChg>
      </pc:sldChg>
      <pc:sldChg chg="modSp add modTransition">
        <pc:chgData name="Damien Ducrocq" userId="f12112bf7003830b" providerId="LiveId" clId="{C955F25C-FC35-405D-A78B-F6FB791135E3}" dt="2019-01-20T17:27:49.548" v="8188" actId="20577"/>
        <pc:sldMkLst>
          <pc:docMk/>
          <pc:sldMk cId="1389901967" sldId="281"/>
        </pc:sldMkLst>
        <pc:spChg chg="mod">
          <ac:chgData name="Damien Ducrocq" userId="f12112bf7003830b" providerId="LiveId" clId="{C955F25C-FC35-405D-A78B-F6FB791135E3}" dt="2019-01-20T17:27:49.548" v="8188" actId="20577"/>
          <ac:spMkLst>
            <pc:docMk/>
            <pc:sldMk cId="1389901967" sldId="281"/>
            <ac:spMk id="9" creationId="{CFEF903D-C4C0-4320-AF21-CC249703FE8F}"/>
          </ac:spMkLst>
        </pc:spChg>
        <pc:picChg chg="mod">
          <ac:chgData name="Damien Ducrocq" userId="f12112bf7003830b" providerId="LiveId" clId="{C955F25C-FC35-405D-A78B-F6FB791135E3}" dt="2019-01-20T17:17:39.919" v="7669"/>
          <ac:picMkLst>
            <pc:docMk/>
            <pc:sldMk cId="1389901967" sldId="281"/>
            <ac:picMk id="7" creationId="{F299B2DC-A602-43B6-AB11-3B9D1F9F28D1}"/>
          </ac:picMkLst>
        </pc:picChg>
      </pc:sldChg>
      <pc:sldChg chg="addSp modSp add mod modTransition setBg">
        <pc:chgData name="Damien Ducrocq" userId="f12112bf7003830b" providerId="LiveId" clId="{C955F25C-FC35-405D-A78B-F6FB791135E3}" dt="2019-01-21T18:53:27.052" v="8199" actId="20577"/>
        <pc:sldMkLst>
          <pc:docMk/>
          <pc:sldMk cId="883686114" sldId="282"/>
        </pc:sldMkLst>
        <pc:spChg chg="mod">
          <ac:chgData name="Damien Ducrocq" userId="f12112bf7003830b" providerId="LiveId" clId="{C955F25C-FC35-405D-A78B-F6FB791135E3}" dt="2019-01-20T16:45:47.672" v="5232" actId="26606"/>
          <ac:spMkLst>
            <pc:docMk/>
            <pc:sldMk cId="883686114" sldId="282"/>
            <ac:spMk id="2" creationId="{2234B392-5B94-450A-8910-211D8B1A892B}"/>
          </ac:spMkLst>
        </pc:spChg>
        <pc:spChg chg="mod ord">
          <ac:chgData name="Damien Ducrocq" userId="f12112bf7003830b" providerId="LiveId" clId="{C955F25C-FC35-405D-A78B-F6FB791135E3}" dt="2019-01-21T18:53:27.052" v="8199" actId="20577"/>
          <ac:spMkLst>
            <pc:docMk/>
            <pc:sldMk cId="883686114" sldId="282"/>
            <ac:spMk id="3" creationId="{3DF32105-C0A6-4D6A-993A-DF615066D9B4}"/>
          </ac:spMkLst>
        </pc:spChg>
        <pc:picChg chg="add mod">
          <ac:chgData name="Damien Ducrocq" userId="f12112bf7003830b" providerId="LiveId" clId="{C955F25C-FC35-405D-A78B-F6FB791135E3}" dt="2019-01-20T16:45:53.204" v="5234" actId="14100"/>
          <ac:picMkLst>
            <pc:docMk/>
            <pc:sldMk cId="883686114" sldId="282"/>
            <ac:picMk id="1026" creationId="{5CA0FDBC-5371-42A2-8777-273578A0A17B}"/>
          </ac:picMkLst>
        </pc:picChg>
      </pc:sldChg>
      <pc:sldChg chg="addSp delSp modSp add mod modTransition setBg">
        <pc:chgData name="Damien Ducrocq" userId="f12112bf7003830b" providerId="LiveId" clId="{C955F25C-FC35-405D-A78B-F6FB791135E3}" dt="2019-01-21T18:53:46.159" v="8203" actId="20577"/>
        <pc:sldMkLst>
          <pc:docMk/>
          <pc:sldMk cId="3183180358" sldId="283"/>
        </pc:sldMkLst>
        <pc:spChg chg="mod">
          <ac:chgData name="Damien Ducrocq" userId="f12112bf7003830b" providerId="LiveId" clId="{C955F25C-FC35-405D-A78B-F6FB791135E3}" dt="2019-01-20T16:49:33.735" v="5811" actId="26606"/>
          <ac:spMkLst>
            <pc:docMk/>
            <pc:sldMk cId="3183180358" sldId="283"/>
            <ac:spMk id="2" creationId="{99460B64-BB3E-42EF-A5AB-641BE2EE5924}"/>
          </ac:spMkLst>
        </pc:spChg>
        <pc:spChg chg="mod">
          <ac:chgData name="Damien Ducrocq" userId="f12112bf7003830b" providerId="LiveId" clId="{C955F25C-FC35-405D-A78B-F6FB791135E3}" dt="2019-01-21T18:53:46.159" v="8203" actId="20577"/>
          <ac:spMkLst>
            <pc:docMk/>
            <pc:sldMk cId="3183180358" sldId="283"/>
            <ac:spMk id="3" creationId="{726CC402-5544-44D3-8B4F-E7D9140EA187}"/>
          </ac:spMkLst>
        </pc:spChg>
        <pc:spChg chg="add del">
          <ac:chgData name="Damien Ducrocq" userId="f12112bf7003830b" providerId="LiveId" clId="{C955F25C-FC35-405D-A78B-F6FB791135E3}" dt="2019-01-20T16:49:30.438" v="5808" actId="26606"/>
          <ac:spMkLst>
            <pc:docMk/>
            <pc:sldMk cId="3183180358" sldId="283"/>
            <ac:spMk id="9" creationId="{6AD30037-67ED-4367-9BE0-45787510BF13}"/>
          </ac:spMkLst>
        </pc:spChg>
        <pc:spChg chg="add del">
          <ac:chgData name="Damien Ducrocq" userId="f12112bf7003830b" providerId="LiveId" clId="{C955F25C-FC35-405D-A78B-F6FB791135E3}" dt="2019-01-20T16:49:33.719" v="5810" actId="26606"/>
          <ac:spMkLst>
            <pc:docMk/>
            <pc:sldMk cId="3183180358" sldId="283"/>
            <ac:spMk id="17" creationId="{63A60C88-7443-4827-9241-5019758CB4F0}"/>
          </ac:spMkLst>
        </pc:spChg>
        <pc:grpChg chg="add del">
          <ac:chgData name="Damien Ducrocq" userId="f12112bf7003830b" providerId="LiveId" clId="{C955F25C-FC35-405D-A78B-F6FB791135E3}" dt="2019-01-20T16:49:30.438" v="5808" actId="26606"/>
          <ac:grpSpMkLst>
            <pc:docMk/>
            <pc:sldMk cId="3183180358" sldId="283"/>
            <ac:grpSpMk id="11" creationId="{50841A4E-5BC1-44B4-83CF-D524E8AEAD64}"/>
          </ac:grpSpMkLst>
        </pc:grpChg>
        <pc:grpChg chg="add del">
          <ac:chgData name="Damien Ducrocq" userId="f12112bf7003830b" providerId="LiveId" clId="{C955F25C-FC35-405D-A78B-F6FB791135E3}" dt="2019-01-20T16:49:33.719" v="5810" actId="26606"/>
          <ac:grpSpMkLst>
            <pc:docMk/>
            <pc:sldMk cId="3183180358" sldId="283"/>
            <ac:grpSpMk id="19" creationId="{DF8D5C46-63E5-40C5-A208-4B2189FA1032}"/>
          </ac:grpSpMkLst>
        </pc:grpChg>
        <pc:grpChg chg="add">
          <ac:chgData name="Damien Ducrocq" userId="f12112bf7003830b" providerId="LiveId" clId="{C955F25C-FC35-405D-A78B-F6FB791135E3}" dt="2019-01-20T16:49:33.735" v="5811" actId="26606"/>
          <ac:grpSpMkLst>
            <pc:docMk/>
            <pc:sldMk cId="3183180358" sldId="283"/>
            <ac:grpSpMk id="22" creationId="{CE44BAAA-0355-4DE7-A0FE-B7F21F18A48F}"/>
          </ac:grpSpMkLst>
        </pc:grpChg>
        <pc:picChg chg="add mod ord">
          <ac:chgData name="Damien Ducrocq" userId="f12112bf7003830b" providerId="LiveId" clId="{C955F25C-FC35-405D-A78B-F6FB791135E3}" dt="2019-01-20T16:49:33.735" v="5811" actId="26606"/>
          <ac:picMkLst>
            <pc:docMk/>
            <pc:sldMk cId="3183180358" sldId="283"/>
            <ac:picMk id="4" creationId="{2520F413-692A-4B5B-BA90-E6D3412C6110}"/>
          </ac:picMkLst>
        </pc:picChg>
      </pc:sldChg>
      <pc:sldChg chg="modSp add modTransition">
        <pc:chgData name="Damien Ducrocq" userId="f12112bf7003830b" providerId="LiveId" clId="{C955F25C-FC35-405D-A78B-F6FB791135E3}" dt="2019-01-20T17:26:31.688" v="8179"/>
        <pc:sldMkLst>
          <pc:docMk/>
          <pc:sldMk cId="3304323429" sldId="284"/>
        </pc:sldMkLst>
        <pc:spChg chg="mod">
          <ac:chgData name="Damien Ducrocq" userId="f12112bf7003830b" providerId="LiveId" clId="{C955F25C-FC35-405D-A78B-F6FB791135E3}" dt="2019-01-20T16:49:52.013" v="5839" actId="20577"/>
          <ac:spMkLst>
            <pc:docMk/>
            <pc:sldMk cId="3304323429" sldId="284"/>
            <ac:spMk id="2" creationId="{E9E5F164-7B8D-4963-9B07-A51992149823}"/>
          </ac:spMkLst>
        </pc:spChg>
        <pc:spChg chg="mod">
          <ac:chgData name="Damien Ducrocq" userId="f12112bf7003830b" providerId="LiveId" clId="{C955F25C-FC35-405D-A78B-F6FB791135E3}" dt="2019-01-20T16:53:50.439" v="6230" actId="6549"/>
          <ac:spMkLst>
            <pc:docMk/>
            <pc:sldMk cId="3304323429" sldId="284"/>
            <ac:spMk id="3" creationId="{161EAF6D-3328-49F6-BF30-BFAB670D9E6F}"/>
          </ac:spMkLst>
        </pc:spChg>
      </pc:sldChg>
      <pc:sldChg chg="addSp delSp modSp add modTransition">
        <pc:chgData name="Damien Ducrocq" userId="f12112bf7003830b" providerId="LiveId" clId="{C955F25C-FC35-405D-A78B-F6FB791135E3}" dt="2019-01-20T17:26:31.688" v="8179"/>
        <pc:sldMkLst>
          <pc:docMk/>
          <pc:sldMk cId="798116526" sldId="285"/>
        </pc:sldMkLst>
        <pc:spChg chg="mod">
          <ac:chgData name="Damien Ducrocq" userId="f12112bf7003830b" providerId="LiveId" clId="{C955F25C-FC35-405D-A78B-F6FB791135E3}" dt="2019-01-20T16:54:10.329" v="6240" actId="20577"/>
          <ac:spMkLst>
            <pc:docMk/>
            <pc:sldMk cId="798116526" sldId="285"/>
            <ac:spMk id="2" creationId="{127AAF33-8B11-4BE2-B9DC-D923EB2F77DF}"/>
          </ac:spMkLst>
        </pc:spChg>
        <pc:spChg chg="del">
          <ac:chgData name="Damien Ducrocq" userId="f12112bf7003830b" providerId="LiveId" clId="{C955F25C-FC35-405D-A78B-F6FB791135E3}" dt="2019-01-20T16:55:37.268" v="6245" actId="478"/>
          <ac:spMkLst>
            <pc:docMk/>
            <pc:sldMk cId="798116526" sldId="285"/>
            <ac:spMk id="3" creationId="{F4019A36-80E3-49E2-9B94-5D898894755C}"/>
          </ac:spMkLst>
        </pc:spChg>
        <pc:spChg chg="add mod">
          <ac:chgData name="Damien Ducrocq" userId="f12112bf7003830b" providerId="LiveId" clId="{C955F25C-FC35-405D-A78B-F6FB791135E3}" dt="2019-01-20T16:56:01.688" v="6250" actId="11529"/>
          <ac:spMkLst>
            <pc:docMk/>
            <pc:sldMk cId="798116526" sldId="285"/>
            <ac:spMk id="4" creationId="{E38EBB8E-1D21-45AC-80E7-79EC37656CA2}"/>
          </ac:spMkLst>
        </pc:spChg>
        <pc:spChg chg="add mod">
          <ac:chgData name="Damien Ducrocq" userId="f12112bf7003830b" providerId="LiveId" clId="{C955F25C-FC35-405D-A78B-F6FB791135E3}" dt="2019-01-20T16:56:55.517" v="6267" actId="1076"/>
          <ac:spMkLst>
            <pc:docMk/>
            <pc:sldMk cId="798116526" sldId="285"/>
            <ac:spMk id="7" creationId="{7E282E86-DEFC-47F1-8C20-55F9A81220D7}"/>
          </ac:spMkLst>
        </pc:spChg>
        <pc:spChg chg="add mod">
          <ac:chgData name="Damien Ducrocq" userId="f12112bf7003830b" providerId="LiveId" clId="{C955F25C-FC35-405D-A78B-F6FB791135E3}" dt="2019-01-20T16:56:52.406" v="6266" actId="1076"/>
          <ac:spMkLst>
            <pc:docMk/>
            <pc:sldMk cId="798116526" sldId="285"/>
            <ac:spMk id="8" creationId="{183798E3-11AE-42B2-AE3D-87925FEFD4E7}"/>
          </ac:spMkLst>
        </pc:spChg>
        <pc:spChg chg="add mod">
          <ac:chgData name="Damien Ducrocq" userId="f12112bf7003830b" providerId="LiveId" clId="{C955F25C-FC35-405D-A78B-F6FB791135E3}" dt="2019-01-20T16:57:41.704" v="6284" actId="1038"/>
          <ac:spMkLst>
            <pc:docMk/>
            <pc:sldMk cId="798116526" sldId="285"/>
            <ac:spMk id="9" creationId="{B509E387-F847-4057-8B70-666714EA9C50}"/>
          </ac:spMkLst>
        </pc:spChg>
        <pc:spChg chg="add mod">
          <ac:chgData name="Damien Ducrocq" userId="f12112bf7003830b" providerId="LiveId" clId="{C955F25C-FC35-405D-A78B-F6FB791135E3}" dt="2019-01-20T16:58:20.323" v="6300" actId="1076"/>
          <ac:spMkLst>
            <pc:docMk/>
            <pc:sldMk cId="798116526" sldId="285"/>
            <ac:spMk id="11" creationId="{62B5D999-47FA-435C-A9B2-67A16529F19C}"/>
          </ac:spMkLst>
        </pc:spChg>
        <pc:spChg chg="add mod">
          <ac:chgData name="Damien Ducrocq" userId="f12112bf7003830b" providerId="LiveId" clId="{C955F25C-FC35-405D-A78B-F6FB791135E3}" dt="2019-01-20T16:58:04.547" v="6290" actId="208"/>
          <ac:spMkLst>
            <pc:docMk/>
            <pc:sldMk cId="798116526" sldId="285"/>
            <ac:spMk id="14" creationId="{603EE106-2BD9-4D94-A85C-CCCEE543BB5C}"/>
          </ac:spMkLst>
        </pc:spChg>
        <pc:spChg chg="add mod">
          <ac:chgData name="Damien Ducrocq" userId="f12112bf7003830b" providerId="LiveId" clId="{C955F25C-FC35-405D-A78B-F6FB791135E3}" dt="2019-01-20T17:00:23.920" v="6464" actId="122"/>
          <ac:spMkLst>
            <pc:docMk/>
            <pc:sldMk cId="798116526" sldId="285"/>
            <ac:spMk id="15" creationId="{6A4DA0D0-5199-4061-936C-5661FCBAB3E0}"/>
          </ac:spMkLst>
        </pc:spChg>
        <pc:spChg chg="add mod">
          <ac:chgData name="Damien Ducrocq" userId="f12112bf7003830b" providerId="LiveId" clId="{C955F25C-FC35-405D-A78B-F6FB791135E3}" dt="2019-01-20T16:58:24.174" v="6302" actId="1076"/>
          <ac:spMkLst>
            <pc:docMk/>
            <pc:sldMk cId="798116526" sldId="285"/>
            <ac:spMk id="16" creationId="{645352E5-FEBB-4752-B2F9-B5117D73B2C7}"/>
          </ac:spMkLst>
        </pc:spChg>
        <pc:spChg chg="add mod">
          <ac:chgData name="Damien Ducrocq" userId="f12112bf7003830b" providerId="LiveId" clId="{C955F25C-FC35-405D-A78B-F6FB791135E3}" dt="2019-01-20T16:58:39.438" v="6310" actId="1076"/>
          <ac:spMkLst>
            <pc:docMk/>
            <pc:sldMk cId="798116526" sldId="285"/>
            <ac:spMk id="17" creationId="{89920082-6A37-48F6-9ACA-CDAA0B5DFAB9}"/>
          </ac:spMkLst>
        </pc:spChg>
        <pc:spChg chg="add mod">
          <ac:chgData name="Damien Ducrocq" userId="f12112bf7003830b" providerId="LiveId" clId="{C955F25C-FC35-405D-A78B-F6FB791135E3}" dt="2019-01-20T16:58:43.071" v="6312" actId="1076"/>
          <ac:spMkLst>
            <pc:docMk/>
            <pc:sldMk cId="798116526" sldId="285"/>
            <ac:spMk id="18" creationId="{F8ABE658-D4DB-4770-8995-ABB9F6BFEBC5}"/>
          </ac:spMkLst>
        </pc:spChg>
        <pc:spChg chg="add del">
          <ac:chgData name="Damien Ducrocq" userId="f12112bf7003830b" providerId="LiveId" clId="{C955F25C-FC35-405D-A78B-F6FB791135E3}" dt="2019-01-20T16:58:50.204" v="6314" actId="478"/>
          <ac:spMkLst>
            <pc:docMk/>
            <pc:sldMk cId="798116526" sldId="285"/>
            <ac:spMk id="19" creationId="{BA43AEC1-37B9-4074-AB29-71F0D4778EF0}"/>
          </ac:spMkLst>
        </pc:spChg>
        <pc:spChg chg="add del mod">
          <ac:chgData name="Damien Ducrocq" userId="f12112bf7003830b" providerId="LiveId" clId="{C955F25C-FC35-405D-A78B-F6FB791135E3}" dt="2019-01-20T16:59:27.485" v="6330" actId="478"/>
          <ac:spMkLst>
            <pc:docMk/>
            <pc:sldMk cId="798116526" sldId="285"/>
            <ac:spMk id="20" creationId="{7E6DDB26-3516-47C1-AE6C-1416FE869E71}"/>
          </ac:spMkLst>
        </pc:spChg>
        <pc:spChg chg="add mod">
          <ac:chgData name="Damien Ducrocq" userId="f12112bf7003830b" providerId="LiveId" clId="{C955F25C-FC35-405D-A78B-F6FB791135E3}" dt="2019-01-20T16:59:41.070" v="6347" actId="313"/>
          <ac:spMkLst>
            <pc:docMk/>
            <pc:sldMk cId="798116526" sldId="285"/>
            <ac:spMk id="21" creationId="{F06B0899-86DE-4AAC-AF74-DFC4A83088C4}"/>
          </ac:spMkLst>
        </pc:spChg>
        <pc:picChg chg="add mod">
          <ac:chgData name="Damien Ducrocq" userId="f12112bf7003830b" providerId="LiveId" clId="{C955F25C-FC35-405D-A78B-F6FB791135E3}" dt="2019-01-20T16:57:21.656" v="6276" actId="688"/>
          <ac:picMkLst>
            <pc:docMk/>
            <pc:sldMk cId="798116526" sldId="285"/>
            <ac:picMk id="5" creationId="{98C5D37F-E0AF-46FE-8385-767BBA375B59}"/>
          </ac:picMkLst>
        </pc:picChg>
        <pc:picChg chg="add mod">
          <ac:chgData name="Damien Ducrocq" userId="f12112bf7003830b" providerId="LiveId" clId="{C955F25C-FC35-405D-A78B-F6FB791135E3}" dt="2019-01-20T16:55:40.328" v="6246" actId="1076"/>
          <ac:picMkLst>
            <pc:docMk/>
            <pc:sldMk cId="798116526" sldId="285"/>
            <ac:picMk id="2050" creationId="{107A9EE6-8606-42B9-BE22-446A1D318D3C}"/>
          </ac:picMkLst>
        </pc:picChg>
        <pc:cxnChg chg="add mod">
          <ac:chgData name="Damien Ducrocq" userId="f12112bf7003830b" providerId="LiveId" clId="{C955F25C-FC35-405D-A78B-F6FB791135E3}" dt="2019-01-20T16:56:47.267" v="6264" actId="208"/>
          <ac:cxnSpMkLst>
            <pc:docMk/>
            <pc:sldMk cId="798116526" sldId="285"/>
            <ac:cxnSpMk id="10" creationId="{3D26BFF4-5CE4-4D19-AAD6-AADC25E97AED}"/>
          </ac:cxnSpMkLst>
        </pc:cxnChg>
        <pc:cxnChg chg="add mod">
          <ac:chgData name="Damien Ducrocq" userId="f12112bf7003830b" providerId="LiveId" clId="{C955F25C-FC35-405D-A78B-F6FB791135E3}" dt="2019-01-20T16:57:03.949" v="6271" actId="1036"/>
          <ac:cxnSpMkLst>
            <pc:docMk/>
            <pc:sldMk cId="798116526" sldId="285"/>
            <ac:cxnSpMk id="12" creationId="{1E4C85C8-E6DD-4396-B783-5A603B50B83D}"/>
          </ac:cxnSpMkLst>
        </pc:cxnChg>
        <pc:cxnChg chg="add mod">
          <ac:chgData name="Damien Ducrocq" userId="f12112bf7003830b" providerId="LiveId" clId="{C955F25C-FC35-405D-A78B-F6FB791135E3}" dt="2019-01-20T16:57:14.837" v="6275" actId="1035"/>
          <ac:cxnSpMkLst>
            <pc:docMk/>
            <pc:sldMk cId="798116526" sldId="285"/>
            <ac:cxnSpMk id="13" creationId="{79C16BCE-3812-46E5-B8AD-B1D8F11CEC82}"/>
          </ac:cxnSpMkLst>
        </pc:cxnChg>
      </pc:sldChg>
      <pc:sldChg chg="addSp delSp modSp add mod modTransition setBg">
        <pc:chgData name="Damien Ducrocq" userId="f12112bf7003830b" providerId="LiveId" clId="{C955F25C-FC35-405D-A78B-F6FB791135E3}" dt="2019-01-20T17:26:31.688" v="8179"/>
        <pc:sldMkLst>
          <pc:docMk/>
          <pc:sldMk cId="1432166904" sldId="286"/>
        </pc:sldMkLst>
        <pc:spChg chg="mod">
          <ac:chgData name="Damien Ducrocq" userId="f12112bf7003830b" providerId="LiveId" clId="{C955F25C-FC35-405D-A78B-F6FB791135E3}" dt="2019-01-20T17:02:31.500" v="6654" actId="26606"/>
          <ac:spMkLst>
            <pc:docMk/>
            <pc:sldMk cId="1432166904" sldId="286"/>
            <ac:spMk id="2" creationId="{C4B34C2E-022D-48DA-8F9A-5402928A2698}"/>
          </ac:spMkLst>
        </pc:spChg>
        <pc:spChg chg="add del mod">
          <ac:chgData name="Damien Ducrocq" userId="f12112bf7003830b" providerId="LiveId" clId="{C955F25C-FC35-405D-A78B-F6FB791135E3}" dt="2019-01-20T17:02:31.500" v="6654" actId="26606"/>
          <ac:spMkLst>
            <pc:docMk/>
            <pc:sldMk cId="1432166904" sldId="286"/>
            <ac:spMk id="3" creationId="{3E517ABA-C9E1-4388-81F1-04E1FF6A01DF}"/>
          </ac:spMkLst>
        </pc:spChg>
        <pc:spChg chg="add del mod">
          <ac:chgData name="Damien Ducrocq" userId="f12112bf7003830b" providerId="LiveId" clId="{C955F25C-FC35-405D-A78B-F6FB791135E3}" dt="2019-01-20T17:02:13.109" v="6650"/>
          <ac:spMkLst>
            <pc:docMk/>
            <pc:sldMk cId="1432166904" sldId="286"/>
            <ac:spMk id="4" creationId="{0B103E5A-31BF-4802-B7B8-3AEDAE07BB97}"/>
          </ac:spMkLst>
        </pc:spChg>
        <pc:spChg chg="add del mod">
          <ac:chgData name="Damien Ducrocq" userId="f12112bf7003830b" providerId="LiveId" clId="{C955F25C-FC35-405D-A78B-F6FB791135E3}" dt="2019-01-20T17:02:13.579" v="6651" actId="26606"/>
          <ac:spMkLst>
            <pc:docMk/>
            <pc:sldMk cId="1432166904" sldId="286"/>
            <ac:spMk id="8" creationId="{3E517ABA-C9E1-4388-81F1-04E1FF6A01DF}"/>
          </ac:spMkLst>
        </pc:spChg>
        <pc:spChg chg="add mod">
          <ac:chgData name="Damien Ducrocq" userId="f12112bf7003830b" providerId="LiveId" clId="{C955F25C-FC35-405D-A78B-F6FB791135E3}" dt="2019-01-20T17:02:45.157" v="6660" actId="1076"/>
          <ac:spMkLst>
            <pc:docMk/>
            <pc:sldMk cId="1432166904" sldId="286"/>
            <ac:spMk id="9" creationId="{5A96EED0-E998-4E52-A840-1C946036EE0C}"/>
          </ac:spMkLst>
        </pc:spChg>
        <pc:graphicFrameChg chg="add del">
          <ac:chgData name="Damien Ducrocq" userId="f12112bf7003830b" providerId="LiveId" clId="{C955F25C-FC35-405D-A78B-F6FB791135E3}" dt="2019-01-20T17:01:31.235" v="6642" actId="26606"/>
          <ac:graphicFrameMkLst>
            <pc:docMk/>
            <pc:sldMk cId="1432166904" sldId="286"/>
            <ac:graphicFrameMk id="5" creationId="{90541139-98E5-4BED-B44F-EEC1C88809B2}"/>
          </ac:graphicFrameMkLst>
        </pc:graphicFrameChg>
        <pc:graphicFrameChg chg="add">
          <ac:chgData name="Damien Ducrocq" userId="f12112bf7003830b" providerId="LiveId" clId="{C955F25C-FC35-405D-A78B-F6FB791135E3}" dt="2019-01-20T17:02:31.500" v="6654" actId="26606"/>
          <ac:graphicFrameMkLst>
            <pc:docMk/>
            <pc:sldMk cId="1432166904" sldId="286"/>
            <ac:graphicFrameMk id="6" creationId="{336440D0-4B7A-4182-82B2-D02A7E6BE519}"/>
          </ac:graphicFrameMkLst>
        </pc:graphicFrameChg>
        <pc:picChg chg="add del">
          <ac:chgData name="Damien Ducrocq" userId="f12112bf7003830b" providerId="LiveId" clId="{C955F25C-FC35-405D-A78B-F6FB791135E3}" dt="2019-01-20T17:02:13.579" v="6651" actId="26606"/>
          <ac:picMkLst>
            <pc:docMk/>
            <pc:sldMk cId="1432166904" sldId="286"/>
            <ac:picMk id="7" creationId="{0A225AF2-EFB9-47D2-A80C-7EE48A45D961}"/>
          </ac:picMkLst>
        </pc:picChg>
      </pc:sldChg>
      <pc:sldChg chg="modSp add modTransition">
        <pc:chgData name="Damien Ducrocq" userId="f12112bf7003830b" providerId="LiveId" clId="{C955F25C-FC35-405D-A78B-F6FB791135E3}" dt="2019-01-20T17:26:31.688" v="8179"/>
        <pc:sldMkLst>
          <pc:docMk/>
          <pc:sldMk cId="1662680592" sldId="287"/>
        </pc:sldMkLst>
        <pc:spChg chg="mod">
          <ac:chgData name="Damien Ducrocq" userId="f12112bf7003830b" providerId="LiveId" clId="{C955F25C-FC35-405D-A78B-F6FB791135E3}" dt="2019-01-20T17:03:21.626" v="6689" actId="20577"/>
          <ac:spMkLst>
            <pc:docMk/>
            <pc:sldMk cId="1662680592" sldId="287"/>
            <ac:spMk id="2" creationId="{B0BC1F59-09FA-46F3-A7F6-4D69E3346605}"/>
          </ac:spMkLst>
        </pc:spChg>
        <pc:spChg chg="mod">
          <ac:chgData name="Damien Ducrocq" userId="f12112bf7003830b" providerId="LiveId" clId="{C955F25C-FC35-405D-A78B-F6FB791135E3}" dt="2019-01-20T17:05:03.422" v="6895" actId="20577"/>
          <ac:spMkLst>
            <pc:docMk/>
            <pc:sldMk cId="1662680592" sldId="287"/>
            <ac:spMk id="3" creationId="{76E168BF-DCC0-4D57-9BEE-160F2882490B}"/>
          </ac:spMkLst>
        </pc:spChg>
      </pc:sldChg>
      <pc:sldChg chg="addSp modSp add mod modTransition setBg">
        <pc:chgData name="Damien Ducrocq" userId="f12112bf7003830b" providerId="LiveId" clId="{C955F25C-FC35-405D-A78B-F6FB791135E3}" dt="2019-01-20T17:26:31.688" v="8179"/>
        <pc:sldMkLst>
          <pc:docMk/>
          <pc:sldMk cId="1169487059" sldId="288"/>
        </pc:sldMkLst>
        <pc:spChg chg="mod">
          <ac:chgData name="Damien Ducrocq" userId="f12112bf7003830b" providerId="LiveId" clId="{C955F25C-FC35-405D-A78B-F6FB791135E3}" dt="2019-01-20T17:07:12.142" v="7241" actId="26606"/>
          <ac:spMkLst>
            <pc:docMk/>
            <pc:sldMk cId="1169487059" sldId="288"/>
            <ac:spMk id="2" creationId="{E7A97F0F-4C9D-4392-A519-2DE0CDC0CC0D}"/>
          </ac:spMkLst>
        </pc:spChg>
        <pc:spChg chg="mod">
          <ac:chgData name="Damien Ducrocq" userId="f12112bf7003830b" providerId="LiveId" clId="{C955F25C-FC35-405D-A78B-F6FB791135E3}" dt="2019-01-20T17:07:12.142" v="7241" actId="26606"/>
          <ac:spMkLst>
            <pc:docMk/>
            <pc:sldMk cId="1169487059" sldId="288"/>
            <ac:spMk id="3" creationId="{C45F0B2D-BB4A-4573-A6A6-2D13F7A53E68}"/>
          </ac:spMkLst>
        </pc:spChg>
        <pc:spChg chg="add mod">
          <ac:chgData name="Damien Ducrocq" userId="f12112bf7003830b" providerId="LiveId" clId="{C955F25C-FC35-405D-A78B-F6FB791135E3}" dt="2019-01-20T17:07:52.219" v="7260" actId="20577"/>
          <ac:spMkLst>
            <pc:docMk/>
            <pc:sldMk cId="1169487059" sldId="288"/>
            <ac:spMk id="8" creationId="{11F949E8-BE28-4BE5-98E2-D40D895CD761}"/>
          </ac:spMkLst>
        </pc:spChg>
        <pc:spChg chg="add mod">
          <ac:chgData name="Damien Ducrocq" userId="f12112bf7003830b" providerId="LiveId" clId="{C955F25C-FC35-405D-A78B-F6FB791135E3}" dt="2019-01-20T17:13:08.090" v="7286" actId="1076"/>
          <ac:spMkLst>
            <pc:docMk/>
            <pc:sldMk cId="1169487059" sldId="288"/>
            <ac:spMk id="12" creationId="{25DB80F8-7661-41AF-BEE5-13C092E33AFB}"/>
          </ac:spMkLst>
        </pc:spChg>
        <pc:picChg chg="add mod">
          <ac:chgData name="Damien Ducrocq" userId="f12112bf7003830b" providerId="LiveId" clId="{C955F25C-FC35-405D-A78B-F6FB791135E3}" dt="2019-01-20T17:17:25.933" v="7666"/>
          <ac:picMkLst>
            <pc:docMk/>
            <pc:sldMk cId="1169487059" sldId="288"/>
            <ac:picMk id="4" creationId="{4AD80EDC-C72D-4F2B-B1A9-6705B6A83F4E}"/>
          </ac:picMkLst>
        </pc:picChg>
        <pc:cxnChg chg="add mod">
          <ac:chgData name="Damien Ducrocq" userId="f12112bf7003830b" providerId="LiveId" clId="{C955F25C-FC35-405D-A78B-F6FB791135E3}" dt="2019-01-20T17:07:40.672" v="7247" actId="14100"/>
          <ac:cxnSpMkLst>
            <pc:docMk/>
            <pc:sldMk cId="1169487059" sldId="288"/>
            <ac:cxnSpMk id="6" creationId="{3852F50F-C42A-4031-ADA3-5AE54936E008}"/>
          </ac:cxnSpMkLst>
        </pc:cxnChg>
        <pc:cxnChg chg="add mod">
          <ac:chgData name="Damien Ducrocq" userId="f12112bf7003830b" providerId="LiveId" clId="{C955F25C-FC35-405D-A78B-F6FB791135E3}" dt="2019-01-20T17:12:52.778" v="7264" actId="208"/>
          <ac:cxnSpMkLst>
            <pc:docMk/>
            <pc:sldMk cId="1169487059" sldId="288"/>
            <ac:cxnSpMk id="9" creationId="{DFDE0AD5-8960-41F2-9CD3-03A563B89C7E}"/>
          </ac:cxnSpMkLst>
        </pc:cxnChg>
      </pc:sldChg>
      <pc:sldChg chg="addSp delSp modSp add modTransition">
        <pc:chgData name="Damien Ducrocq" userId="f12112bf7003830b" providerId="LiveId" clId="{C955F25C-FC35-405D-A78B-F6FB791135E3}" dt="2019-01-20T17:26:31.688" v="8179"/>
        <pc:sldMkLst>
          <pc:docMk/>
          <pc:sldMk cId="1460328912" sldId="289"/>
        </pc:sldMkLst>
        <pc:spChg chg="mod">
          <ac:chgData name="Damien Ducrocq" userId="f12112bf7003830b" providerId="LiveId" clId="{C955F25C-FC35-405D-A78B-F6FB791135E3}" dt="2019-01-20T17:14:37.905" v="7401" actId="26606"/>
          <ac:spMkLst>
            <pc:docMk/>
            <pc:sldMk cId="1460328912" sldId="289"/>
            <ac:spMk id="2" creationId="{E7A97F0F-4C9D-4392-A519-2DE0CDC0CC0D}"/>
          </ac:spMkLst>
        </pc:spChg>
        <pc:spChg chg="mod">
          <ac:chgData name="Damien Ducrocq" userId="f12112bf7003830b" providerId="LiveId" clId="{C955F25C-FC35-405D-A78B-F6FB791135E3}" dt="2019-01-20T17:14:45.915" v="7404" actId="14100"/>
          <ac:spMkLst>
            <pc:docMk/>
            <pc:sldMk cId="1460328912" sldId="289"/>
            <ac:spMk id="3" creationId="{C45F0B2D-BB4A-4573-A6A6-2D13F7A53E68}"/>
          </ac:spMkLst>
        </pc:spChg>
        <pc:spChg chg="add mod">
          <ac:chgData name="Damien Ducrocq" userId="f12112bf7003830b" providerId="LiveId" clId="{C955F25C-FC35-405D-A78B-F6FB791135E3}" dt="2019-01-20T17:15:08.056" v="7427" actId="403"/>
          <ac:spMkLst>
            <pc:docMk/>
            <pc:sldMk cId="1460328912" sldId="289"/>
            <ac:spMk id="5" creationId="{5EC91227-9CA7-43BF-BA5F-49220A6D5AEE}"/>
          </ac:spMkLst>
        </pc:spChg>
        <pc:spChg chg="del mod">
          <ac:chgData name="Damien Ducrocq" userId="f12112bf7003830b" providerId="LiveId" clId="{C955F25C-FC35-405D-A78B-F6FB791135E3}" dt="2019-01-20T17:14:16.952" v="7392" actId="478"/>
          <ac:spMkLst>
            <pc:docMk/>
            <pc:sldMk cId="1460328912" sldId="289"/>
            <ac:spMk id="8" creationId="{11F949E8-BE28-4BE5-98E2-D40D895CD761}"/>
          </ac:spMkLst>
        </pc:spChg>
        <pc:spChg chg="add mod">
          <ac:chgData name="Damien Ducrocq" userId="f12112bf7003830b" providerId="LiveId" clId="{C955F25C-FC35-405D-A78B-F6FB791135E3}" dt="2019-01-20T17:15:14.360" v="7435" actId="20577"/>
          <ac:spMkLst>
            <pc:docMk/>
            <pc:sldMk cId="1460328912" sldId="289"/>
            <ac:spMk id="11" creationId="{D64E8A66-432B-4911-9DFC-1FDFEE7409E6}"/>
          </ac:spMkLst>
        </pc:spChg>
        <pc:spChg chg="del">
          <ac:chgData name="Damien Ducrocq" userId="f12112bf7003830b" providerId="LiveId" clId="{C955F25C-FC35-405D-A78B-F6FB791135E3}" dt="2019-01-20T17:14:14.657" v="7388" actId="478"/>
          <ac:spMkLst>
            <pc:docMk/>
            <pc:sldMk cId="1460328912" sldId="289"/>
            <ac:spMk id="12" creationId="{25DB80F8-7661-41AF-BEE5-13C092E33AFB}"/>
          </ac:spMkLst>
        </pc:spChg>
        <pc:picChg chg="mod">
          <ac:chgData name="Damien Ducrocq" userId="f12112bf7003830b" providerId="LiveId" clId="{C955F25C-FC35-405D-A78B-F6FB791135E3}" dt="2019-01-20T17:17:56.297" v="7670"/>
          <ac:picMkLst>
            <pc:docMk/>
            <pc:sldMk cId="1460328912" sldId="289"/>
            <ac:picMk id="4" creationId="{4AD80EDC-C72D-4F2B-B1A9-6705B6A83F4E}"/>
          </ac:picMkLst>
        </pc:picChg>
        <pc:picChg chg="add mod">
          <ac:chgData name="Damien Ducrocq" userId="f12112bf7003830b" providerId="LiveId" clId="{C955F25C-FC35-405D-A78B-F6FB791135E3}" dt="2019-01-20T17:17:59.902" v="7671"/>
          <ac:picMkLst>
            <pc:docMk/>
            <pc:sldMk cId="1460328912" sldId="289"/>
            <ac:picMk id="10" creationId="{B183B5BC-E9DC-491D-9E33-1716270E165B}"/>
          </ac:picMkLst>
        </pc:picChg>
        <pc:picChg chg="add del">
          <ac:chgData name="Damien Ducrocq" userId="f12112bf7003830b" providerId="LiveId" clId="{C955F25C-FC35-405D-A78B-F6FB791135E3}" dt="2019-01-20T17:16:29.235" v="7644"/>
          <ac:picMkLst>
            <pc:docMk/>
            <pc:sldMk cId="1460328912" sldId="289"/>
            <ac:picMk id="13" creationId="{5F65080E-5DA3-4AF1-A611-D58415FE0F44}"/>
          </ac:picMkLst>
        </pc:picChg>
        <pc:cxnChg chg="del">
          <ac:chgData name="Damien Ducrocq" userId="f12112bf7003830b" providerId="LiveId" clId="{C955F25C-FC35-405D-A78B-F6FB791135E3}" dt="2019-01-20T17:14:16.220" v="7390" actId="478"/>
          <ac:cxnSpMkLst>
            <pc:docMk/>
            <pc:sldMk cId="1460328912" sldId="289"/>
            <ac:cxnSpMk id="6" creationId="{3852F50F-C42A-4031-ADA3-5AE54936E008}"/>
          </ac:cxnSpMkLst>
        </pc:cxnChg>
        <pc:cxnChg chg="del">
          <ac:chgData name="Damien Ducrocq" userId="f12112bf7003830b" providerId="LiveId" clId="{C955F25C-FC35-405D-A78B-F6FB791135E3}" dt="2019-01-20T17:14:15.610" v="7389" actId="478"/>
          <ac:cxnSpMkLst>
            <pc:docMk/>
            <pc:sldMk cId="1460328912" sldId="289"/>
            <ac:cxnSpMk id="9" creationId="{DFDE0AD5-8960-41F2-9CD3-03A563B89C7E}"/>
          </ac:cxnSpMkLst>
        </pc:cxnChg>
      </pc:sldChg>
      <pc:sldChg chg="modSp add modTransition">
        <pc:chgData name="Damien Ducrocq" userId="f12112bf7003830b" providerId="LiveId" clId="{C955F25C-FC35-405D-A78B-F6FB791135E3}" dt="2019-01-20T17:26:31.688" v="8179"/>
        <pc:sldMkLst>
          <pc:docMk/>
          <pc:sldMk cId="802977298" sldId="290"/>
        </pc:sldMkLst>
        <pc:spChg chg="mod">
          <ac:chgData name="Damien Ducrocq" userId="f12112bf7003830b" providerId="LiveId" clId="{C955F25C-FC35-405D-A78B-F6FB791135E3}" dt="2019-01-20T17:15:31.235" v="7446" actId="20577"/>
          <ac:spMkLst>
            <pc:docMk/>
            <pc:sldMk cId="802977298" sldId="290"/>
            <ac:spMk id="2" creationId="{1980B37B-F9FC-4708-8B49-19B6CABEC8A1}"/>
          </ac:spMkLst>
        </pc:spChg>
        <pc:spChg chg="mod">
          <ac:chgData name="Damien Ducrocq" userId="f12112bf7003830b" providerId="LiveId" clId="{C955F25C-FC35-405D-A78B-F6FB791135E3}" dt="2019-01-20T17:16:07.221" v="7631" actId="20577"/>
          <ac:spMkLst>
            <pc:docMk/>
            <pc:sldMk cId="802977298" sldId="290"/>
            <ac:spMk id="3" creationId="{D3FC6580-DF99-4202-9E5F-4D7590F35B48}"/>
          </ac:spMkLst>
        </pc:spChg>
      </pc:sldChg>
      <pc:sldChg chg="addSp delSp modSp add modTransition">
        <pc:chgData name="Damien Ducrocq" userId="f12112bf7003830b" providerId="LiveId" clId="{C955F25C-FC35-405D-A78B-F6FB791135E3}" dt="2019-01-20T17:26:31.688" v="8179"/>
        <pc:sldMkLst>
          <pc:docMk/>
          <pc:sldMk cId="188711142" sldId="292"/>
        </pc:sldMkLst>
        <pc:spChg chg="mod">
          <ac:chgData name="Damien Ducrocq" userId="f12112bf7003830b" providerId="LiveId" clId="{C955F25C-FC35-405D-A78B-F6FB791135E3}" dt="2019-01-20T17:16:58.329" v="7662" actId="20577"/>
          <ac:spMkLst>
            <pc:docMk/>
            <pc:sldMk cId="188711142" sldId="292"/>
            <ac:spMk id="2" creationId="{8A3C624C-693C-42AF-B84D-8D296F406789}"/>
          </ac:spMkLst>
        </pc:spChg>
        <pc:spChg chg="del">
          <ac:chgData name="Damien Ducrocq" userId="f12112bf7003830b" providerId="LiveId" clId="{C955F25C-FC35-405D-A78B-F6FB791135E3}" dt="2019-01-20T17:16:54.735" v="7650"/>
          <ac:spMkLst>
            <pc:docMk/>
            <pc:sldMk cId="188711142" sldId="292"/>
            <ac:spMk id="3" creationId="{FCDA0F12-49C2-4003-A1A7-CDFABA852872}"/>
          </ac:spMkLst>
        </pc:spChg>
        <pc:spChg chg="add mod">
          <ac:chgData name="Damien Ducrocq" userId="f12112bf7003830b" providerId="LiveId" clId="{C955F25C-FC35-405D-A78B-F6FB791135E3}" dt="2019-01-20T17:18:23.454" v="7675" actId="13822"/>
          <ac:spMkLst>
            <pc:docMk/>
            <pc:sldMk cId="188711142" sldId="292"/>
            <ac:spMk id="5" creationId="{A37C4D90-148C-455B-B41C-4F480D8C51C1}"/>
          </ac:spMkLst>
        </pc:spChg>
        <pc:spChg chg="add mod">
          <ac:chgData name="Damien Ducrocq" userId="f12112bf7003830b" providerId="LiveId" clId="{C955F25C-FC35-405D-A78B-F6FB791135E3}" dt="2019-01-20T17:20:05.688" v="7777" actId="14100"/>
          <ac:spMkLst>
            <pc:docMk/>
            <pc:sldMk cId="188711142" sldId="292"/>
            <ac:spMk id="13" creationId="{2BA3B2CD-F25A-4719-B2FA-DAAEC34FB314}"/>
          </ac:spMkLst>
        </pc:spChg>
        <pc:spChg chg="add mod">
          <ac:chgData name="Damien Ducrocq" userId="f12112bf7003830b" providerId="LiveId" clId="{C955F25C-FC35-405D-A78B-F6FB791135E3}" dt="2019-01-20T17:21:26.819" v="7866" actId="20577"/>
          <ac:spMkLst>
            <pc:docMk/>
            <pc:sldMk cId="188711142" sldId="292"/>
            <ac:spMk id="16" creationId="{29E7BCEE-93A9-4D44-9CE9-EF2A7544E479}"/>
          </ac:spMkLst>
        </pc:spChg>
        <pc:picChg chg="add mod">
          <ac:chgData name="Damien Ducrocq" userId="f12112bf7003830b" providerId="LiveId" clId="{C955F25C-FC35-405D-A78B-F6FB791135E3}" dt="2019-01-20T17:18:28.703" v="7677" actId="14100"/>
          <ac:picMkLst>
            <pc:docMk/>
            <pc:sldMk cId="188711142" sldId="292"/>
            <ac:picMk id="4" creationId="{B3049098-2577-4EE4-9B81-4C94DB826608}"/>
          </ac:picMkLst>
        </pc:picChg>
        <pc:picChg chg="add mod">
          <ac:chgData name="Damien Ducrocq" userId="f12112bf7003830b" providerId="LiveId" clId="{C955F25C-FC35-405D-A78B-F6FB791135E3}" dt="2019-01-20T17:20:57.315" v="7796" actId="688"/>
          <ac:picMkLst>
            <pc:docMk/>
            <pc:sldMk cId="188711142" sldId="292"/>
            <ac:picMk id="14" creationId="{16A7CAD4-E25D-4A74-A92D-2A2432254765}"/>
          </ac:picMkLst>
        </pc:picChg>
        <pc:picChg chg="add mod">
          <ac:chgData name="Damien Ducrocq" userId="f12112bf7003830b" providerId="LiveId" clId="{C955F25C-FC35-405D-A78B-F6FB791135E3}" dt="2019-01-20T17:20:58.953" v="7797" actId="1076"/>
          <ac:picMkLst>
            <pc:docMk/>
            <pc:sldMk cId="188711142" sldId="292"/>
            <ac:picMk id="15" creationId="{5D0B02A1-DCC6-4C46-9895-65C4D8F05172}"/>
          </ac:picMkLst>
        </pc:picChg>
        <pc:picChg chg="add mod">
          <ac:chgData name="Damien Ducrocq" userId="f12112bf7003830b" providerId="LiveId" clId="{C955F25C-FC35-405D-A78B-F6FB791135E3}" dt="2019-01-20T17:21:43.875" v="7870" actId="1076"/>
          <ac:picMkLst>
            <pc:docMk/>
            <pc:sldMk cId="188711142" sldId="292"/>
            <ac:picMk id="17" creationId="{0C70F5F9-C3FB-49B3-8D74-56012271BDC1}"/>
          </ac:picMkLst>
        </pc:picChg>
        <pc:cxnChg chg="add mod">
          <ac:chgData name="Damien Ducrocq" userId="f12112bf7003830b" providerId="LiveId" clId="{C955F25C-FC35-405D-A78B-F6FB791135E3}" dt="2019-01-20T17:18:46.344" v="7680" actId="14100"/>
          <ac:cxnSpMkLst>
            <pc:docMk/>
            <pc:sldMk cId="188711142" sldId="292"/>
            <ac:cxnSpMk id="6" creationId="{07763010-EBAB-4C15-A1F8-613A0050D7E9}"/>
          </ac:cxnSpMkLst>
        </pc:cxnChg>
        <pc:cxnChg chg="add mod">
          <ac:chgData name="Damien Ducrocq" userId="f12112bf7003830b" providerId="LiveId" clId="{C955F25C-FC35-405D-A78B-F6FB791135E3}" dt="2019-01-20T17:18:59.821" v="7683" actId="14100"/>
          <ac:cxnSpMkLst>
            <pc:docMk/>
            <pc:sldMk cId="188711142" sldId="292"/>
            <ac:cxnSpMk id="8" creationId="{AD8A8700-7301-4341-B3B0-BE0FBD8DA079}"/>
          </ac:cxnSpMkLst>
        </pc:cxnChg>
        <pc:cxnChg chg="add mod">
          <ac:chgData name="Damien Ducrocq" userId="f12112bf7003830b" providerId="LiveId" clId="{C955F25C-FC35-405D-A78B-F6FB791135E3}" dt="2019-01-20T17:19:25.735" v="7687" actId="208"/>
          <ac:cxnSpMkLst>
            <pc:docMk/>
            <pc:sldMk cId="188711142" sldId="292"/>
            <ac:cxnSpMk id="11" creationId="{D5CEF609-A9A9-4848-A0DA-14B2EEFFA851}"/>
          </ac:cxnSpMkLst>
        </pc:cxnChg>
        <pc:cxnChg chg="add mod">
          <ac:chgData name="Damien Ducrocq" userId="f12112bf7003830b" providerId="LiveId" clId="{C955F25C-FC35-405D-A78B-F6FB791135E3}" dt="2019-01-20T17:20:01.626" v="7775" actId="1076"/>
          <ac:cxnSpMkLst>
            <pc:docMk/>
            <pc:sldMk cId="188711142" sldId="292"/>
            <ac:cxnSpMk id="12" creationId="{C7AA7B7D-FC21-4B80-8AAD-DDDBADFE5AE0}"/>
          </ac:cxnSpMkLst>
        </pc:cxnChg>
      </pc:sldChg>
      <pc:sldChg chg="modSp add ord modTransition">
        <pc:chgData name="Damien Ducrocq" userId="f12112bf7003830b" providerId="LiveId" clId="{C955F25C-FC35-405D-A78B-F6FB791135E3}" dt="2019-01-20T17:26:31.688" v="8179"/>
        <pc:sldMkLst>
          <pc:docMk/>
          <pc:sldMk cId="32882881" sldId="293"/>
        </pc:sldMkLst>
        <pc:spChg chg="mod">
          <ac:chgData name="Damien Ducrocq" userId="f12112bf7003830b" providerId="LiveId" clId="{C955F25C-FC35-405D-A78B-F6FB791135E3}" dt="2019-01-20T17:22:12.172" v="7899" actId="20577"/>
          <ac:spMkLst>
            <pc:docMk/>
            <pc:sldMk cId="32882881" sldId="293"/>
            <ac:spMk id="2" creationId="{70CB12F8-D7B1-4A21-8072-44AD6EF840D1}"/>
          </ac:spMkLst>
        </pc:spChg>
        <pc:spChg chg="mod">
          <ac:chgData name="Damien Ducrocq" userId="f12112bf7003830b" providerId="LiveId" clId="{C955F25C-FC35-405D-A78B-F6FB791135E3}" dt="2019-01-20T17:23:43.344" v="8055" actId="15"/>
          <ac:spMkLst>
            <pc:docMk/>
            <pc:sldMk cId="32882881" sldId="293"/>
            <ac:spMk id="3" creationId="{196BF7BE-A609-423D-807C-DDDE74A5E400}"/>
          </ac:spMkLst>
        </pc:spChg>
      </pc:sldChg>
      <pc:sldChg chg="addSp delSp modSp add modTransition">
        <pc:chgData name="Damien Ducrocq" userId="f12112bf7003830b" providerId="LiveId" clId="{C955F25C-FC35-405D-A78B-F6FB791135E3}" dt="2019-01-22T18:11:25.674" v="8204" actId="6549"/>
        <pc:sldMkLst>
          <pc:docMk/>
          <pc:sldMk cId="2289683543" sldId="294"/>
        </pc:sldMkLst>
        <pc:spChg chg="mod">
          <ac:chgData name="Damien Ducrocq" userId="f12112bf7003830b" providerId="LiveId" clId="{C955F25C-FC35-405D-A78B-F6FB791135E3}" dt="2019-01-22T18:11:25.674" v="8204" actId="6549"/>
          <ac:spMkLst>
            <pc:docMk/>
            <pc:sldMk cId="2289683543" sldId="294"/>
            <ac:spMk id="2" creationId="{5DAEE2F9-DBA4-4C22-BE34-B01D5808D79F}"/>
          </ac:spMkLst>
        </pc:spChg>
        <pc:spChg chg="del">
          <ac:chgData name="Damien Ducrocq" userId="f12112bf7003830b" providerId="LiveId" clId="{C955F25C-FC35-405D-A78B-F6FB791135E3}" dt="2019-01-20T17:24:32.896" v="8063" actId="931"/>
          <ac:spMkLst>
            <pc:docMk/>
            <pc:sldMk cId="2289683543" sldId="294"/>
            <ac:spMk id="3" creationId="{CA6C8CD2-F587-43A3-A6E1-C46EFC1C0AA6}"/>
          </ac:spMkLst>
        </pc:spChg>
        <pc:spChg chg="add mod">
          <ac:chgData name="Damien Ducrocq" userId="f12112bf7003830b" providerId="LiveId" clId="{C955F25C-FC35-405D-A78B-F6FB791135E3}" dt="2019-01-20T17:25:15.010" v="8171" actId="403"/>
          <ac:spMkLst>
            <pc:docMk/>
            <pc:sldMk cId="2289683543" sldId="294"/>
            <ac:spMk id="6" creationId="{BF09D1E0-1EF8-4028-BB28-3E8FF63CAE1C}"/>
          </ac:spMkLst>
        </pc:spChg>
        <pc:picChg chg="add mod">
          <ac:chgData name="Damien Ducrocq" userId="f12112bf7003830b" providerId="LiveId" clId="{C955F25C-FC35-405D-A78B-F6FB791135E3}" dt="2019-01-20T17:24:37.173" v="8065" actId="1076"/>
          <ac:picMkLst>
            <pc:docMk/>
            <pc:sldMk cId="2289683543" sldId="294"/>
            <ac:picMk id="5" creationId="{C4F0B7B5-F14C-45AF-A6CD-C62949FCFB82}"/>
          </ac:picMkLst>
        </pc:picChg>
      </pc:sldChg>
      <pc:sldChg chg="modSp add">
        <pc:chgData name="Damien Ducrocq" userId="f12112bf7003830b" providerId="LiveId" clId="{C955F25C-FC35-405D-A78B-F6FB791135E3}" dt="2019-01-22T18:13:10.538" v="8540" actId="20577"/>
        <pc:sldMkLst>
          <pc:docMk/>
          <pc:sldMk cId="100818470" sldId="295"/>
        </pc:sldMkLst>
        <pc:spChg chg="mod">
          <ac:chgData name="Damien Ducrocq" userId="f12112bf7003830b" providerId="LiveId" clId="{C955F25C-FC35-405D-A78B-F6FB791135E3}" dt="2019-01-22T18:11:39.819" v="8221" actId="20577"/>
          <ac:spMkLst>
            <pc:docMk/>
            <pc:sldMk cId="100818470" sldId="295"/>
            <ac:spMk id="2" creationId="{EAF2D19B-DE4F-42D5-A244-D2F3988BFBBE}"/>
          </ac:spMkLst>
        </pc:spChg>
        <pc:spChg chg="mod">
          <ac:chgData name="Damien Ducrocq" userId="f12112bf7003830b" providerId="LiveId" clId="{C955F25C-FC35-405D-A78B-F6FB791135E3}" dt="2019-01-22T18:13:10.538" v="8540" actId="20577"/>
          <ac:spMkLst>
            <pc:docMk/>
            <pc:sldMk cId="100818470" sldId="295"/>
            <ac:spMk id="3" creationId="{950DCC67-52E0-4CA3-92E6-49B3227B1389}"/>
          </ac:spMkLst>
        </pc:spChg>
      </pc:sldChg>
      <pc:sldChg chg="modSp add">
        <pc:chgData name="Damien Ducrocq" userId="f12112bf7003830b" providerId="LiveId" clId="{C955F25C-FC35-405D-A78B-F6FB791135E3}" dt="2019-01-22T18:16:49.101" v="8681" actId="20577"/>
        <pc:sldMkLst>
          <pc:docMk/>
          <pc:sldMk cId="797227417" sldId="296"/>
        </pc:sldMkLst>
        <pc:spChg chg="mod">
          <ac:chgData name="Damien Ducrocq" userId="f12112bf7003830b" providerId="LiveId" clId="{C955F25C-FC35-405D-A78B-F6FB791135E3}" dt="2019-01-22T18:13:19.085" v="8564" actId="20577"/>
          <ac:spMkLst>
            <pc:docMk/>
            <pc:sldMk cId="797227417" sldId="296"/>
            <ac:spMk id="2" creationId="{53B062CC-A5B3-4E75-A35F-52A52F23EF27}"/>
          </ac:spMkLst>
        </pc:spChg>
        <pc:spChg chg="mod">
          <ac:chgData name="Damien Ducrocq" userId="f12112bf7003830b" providerId="LiveId" clId="{C955F25C-FC35-405D-A78B-F6FB791135E3}" dt="2019-01-22T18:16:49.101" v="8681" actId="20577"/>
          <ac:spMkLst>
            <pc:docMk/>
            <pc:sldMk cId="797227417" sldId="296"/>
            <ac:spMk id="3" creationId="{A30C4A80-3E79-47EB-91F8-B98C749AFA70}"/>
          </ac:spMkLst>
        </pc:spChg>
      </pc:sldChg>
      <pc:sldChg chg="modSp add">
        <pc:chgData name="Damien Ducrocq" userId="f12112bf7003830b" providerId="LiveId" clId="{C955F25C-FC35-405D-A78B-F6FB791135E3}" dt="2019-01-22T18:19:37.628" v="9080" actId="115"/>
        <pc:sldMkLst>
          <pc:docMk/>
          <pc:sldMk cId="957519281" sldId="297"/>
        </pc:sldMkLst>
        <pc:spChg chg="mod">
          <ac:chgData name="Damien Ducrocq" userId="f12112bf7003830b" providerId="LiveId" clId="{C955F25C-FC35-405D-A78B-F6FB791135E3}" dt="2019-01-22T18:19:37.628" v="9080" actId="115"/>
          <ac:spMkLst>
            <pc:docMk/>
            <pc:sldMk cId="957519281" sldId="297"/>
            <ac:spMk id="3" creationId="{A30C4A80-3E79-47EB-91F8-B98C749AFA70}"/>
          </ac:spMkLst>
        </pc:spChg>
      </pc:sldChg>
      <pc:sldChg chg="modSp add">
        <pc:chgData name="Damien Ducrocq" userId="f12112bf7003830b" providerId="LiveId" clId="{C955F25C-FC35-405D-A78B-F6FB791135E3}" dt="2019-01-22T18:45:58.663" v="10122" actId="113"/>
        <pc:sldMkLst>
          <pc:docMk/>
          <pc:sldMk cId="2109683774" sldId="298"/>
        </pc:sldMkLst>
        <pc:spChg chg="mod">
          <ac:chgData name="Damien Ducrocq" userId="f12112bf7003830b" providerId="LiveId" clId="{C955F25C-FC35-405D-A78B-F6FB791135E3}" dt="2019-01-22T18:45:58.663" v="10122" actId="113"/>
          <ac:spMkLst>
            <pc:docMk/>
            <pc:sldMk cId="2109683774" sldId="298"/>
            <ac:spMk id="3" creationId="{A30C4A80-3E79-47EB-91F8-B98C749AFA70}"/>
          </ac:spMkLst>
        </pc:spChg>
      </pc:sldChg>
      <pc:sldChg chg="modSp add">
        <pc:chgData name="Damien Ducrocq" userId="f12112bf7003830b" providerId="LiveId" clId="{C955F25C-FC35-405D-A78B-F6FB791135E3}" dt="2019-01-22T18:25:37.549" v="9984" actId="113"/>
        <pc:sldMkLst>
          <pc:docMk/>
          <pc:sldMk cId="3119276885" sldId="299"/>
        </pc:sldMkLst>
        <pc:spChg chg="mod">
          <ac:chgData name="Damien Ducrocq" userId="f12112bf7003830b" providerId="LiveId" clId="{C955F25C-FC35-405D-A78B-F6FB791135E3}" dt="2019-01-22T18:25:37.549" v="9984" actId="113"/>
          <ac:spMkLst>
            <pc:docMk/>
            <pc:sldMk cId="3119276885" sldId="299"/>
            <ac:spMk id="3" creationId="{A30C4A80-3E79-47EB-91F8-B98C749AFA70}"/>
          </ac:spMkLst>
        </pc:spChg>
      </pc:sldChg>
      <pc:sldChg chg="addSp delSp modSp add mod setBg">
        <pc:chgData name="Damien Ducrocq" userId="f12112bf7003830b" providerId="LiveId" clId="{C955F25C-FC35-405D-A78B-F6FB791135E3}" dt="2019-01-22T18:45:04.533" v="10120" actId="20577"/>
        <pc:sldMkLst>
          <pc:docMk/>
          <pc:sldMk cId="1222963277" sldId="301"/>
        </pc:sldMkLst>
        <pc:spChg chg="mod">
          <ac:chgData name="Damien Ducrocq" userId="f12112bf7003830b" providerId="LiveId" clId="{C955F25C-FC35-405D-A78B-F6FB791135E3}" dt="2019-01-22T18:30:07.345" v="10010" actId="26606"/>
          <ac:spMkLst>
            <pc:docMk/>
            <pc:sldMk cId="1222963277" sldId="301"/>
            <ac:spMk id="2" creationId="{A38CF782-EE3F-4766-B468-612B9837044E}"/>
          </ac:spMkLst>
        </pc:spChg>
        <pc:spChg chg="mod">
          <ac:chgData name="Damien Ducrocq" userId="f12112bf7003830b" providerId="LiveId" clId="{C955F25C-FC35-405D-A78B-F6FB791135E3}" dt="2019-01-22T18:45:04.533" v="10120" actId="20577"/>
          <ac:spMkLst>
            <pc:docMk/>
            <pc:sldMk cId="1222963277" sldId="301"/>
            <ac:spMk id="3" creationId="{427AD9F0-C4D7-490C-B12A-EC86A14858D5}"/>
          </ac:spMkLst>
        </pc:spChg>
        <pc:spChg chg="add mod">
          <ac:chgData name="Damien Ducrocq" userId="f12112bf7003830b" providerId="LiveId" clId="{C955F25C-FC35-405D-A78B-F6FB791135E3}" dt="2019-01-22T18:42:39.127" v="10035" actId="1035"/>
          <ac:spMkLst>
            <pc:docMk/>
            <pc:sldMk cId="1222963277" sldId="301"/>
            <ac:spMk id="7" creationId="{09DF08FC-7B35-4353-B2B1-76783081E37B}"/>
          </ac:spMkLst>
        </pc:spChg>
        <pc:spChg chg="add del">
          <ac:chgData name="Damien Ducrocq" userId="f12112bf7003830b" providerId="LiveId" clId="{C955F25C-FC35-405D-A78B-F6FB791135E3}" dt="2019-01-22T18:30:07.345" v="10010" actId="26606"/>
          <ac:spMkLst>
            <pc:docMk/>
            <pc:sldMk cId="1222963277" sldId="301"/>
            <ac:spMk id="10" creationId="{6AD30037-67ED-4367-9BE0-45787510BF13}"/>
          </ac:spMkLst>
        </pc:spChg>
        <pc:spChg chg="add del">
          <ac:chgData name="Damien Ducrocq" userId="f12112bf7003830b" providerId="LiveId" clId="{C955F25C-FC35-405D-A78B-F6FB791135E3}" dt="2019-01-22T18:30:06.299" v="10008" actId="26606"/>
          <ac:spMkLst>
            <pc:docMk/>
            <pc:sldMk cId="1222963277" sldId="301"/>
            <ac:spMk id="23" creationId="{6AD30037-67ED-4367-9BE0-45787510BF13}"/>
          </ac:spMkLst>
        </pc:spChg>
        <pc:grpChg chg="add del">
          <ac:chgData name="Damien Ducrocq" userId="f12112bf7003830b" providerId="LiveId" clId="{C955F25C-FC35-405D-A78B-F6FB791135E3}" dt="2019-01-22T18:30:07.345" v="10010" actId="26606"/>
          <ac:grpSpMkLst>
            <pc:docMk/>
            <pc:sldMk cId="1222963277" sldId="301"/>
            <ac:grpSpMk id="12" creationId="{50841A4E-5BC1-44B4-83CF-D524E8AEAD64}"/>
          </ac:grpSpMkLst>
        </pc:grpChg>
        <pc:grpChg chg="add del">
          <ac:chgData name="Damien Ducrocq" userId="f12112bf7003830b" providerId="LiveId" clId="{C955F25C-FC35-405D-A78B-F6FB791135E3}" dt="2019-01-22T18:30:06.299" v="10008" actId="26606"/>
          <ac:grpSpMkLst>
            <pc:docMk/>
            <pc:sldMk cId="1222963277" sldId="301"/>
            <ac:grpSpMk id="25" creationId="{50841A4E-5BC1-44B4-83CF-D524E8AEAD64}"/>
          </ac:grpSpMkLst>
        </pc:grpChg>
        <pc:graphicFrameChg chg="add del mod">
          <ac:chgData name="Damien Ducrocq" userId="f12112bf7003830b" providerId="LiveId" clId="{C955F25C-FC35-405D-A78B-F6FB791135E3}" dt="2019-01-22T18:28:33.881" v="9992" actId="478"/>
          <ac:graphicFrameMkLst>
            <pc:docMk/>
            <pc:sldMk cId="1222963277" sldId="301"/>
            <ac:graphicFrameMk id="4" creationId="{8C7EBE13-FB80-4A66-9A7B-C2D356493163}"/>
          </ac:graphicFrameMkLst>
        </pc:graphicFrameChg>
        <pc:picChg chg="add mod ord">
          <ac:chgData name="Damien Ducrocq" userId="f12112bf7003830b" providerId="LiveId" clId="{C955F25C-FC35-405D-A78B-F6FB791135E3}" dt="2019-01-22T18:42:04.351" v="10028" actId="14100"/>
          <ac:picMkLst>
            <pc:docMk/>
            <pc:sldMk cId="1222963277" sldId="301"/>
            <ac:picMk id="5" creationId="{31FDEE98-0760-4934-BA0B-3A01EEE3A5C5}"/>
          </ac:picMkLst>
        </pc:picChg>
        <pc:picChg chg="add mod">
          <ac:chgData name="Damien Ducrocq" userId="f12112bf7003830b" providerId="LiveId" clId="{C955F25C-FC35-405D-A78B-F6FB791135E3}" dt="2019-01-22T18:42:00.303" v="10026" actId="14100"/>
          <ac:picMkLst>
            <pc:docMk/>
            <pc:sldMk cId="1222963277" sldId="301"/>
            <ac:picMk id="6" creationId="{4AB62E42-3A87-406D-A846-BB2A5E346C73}"/>
          </ac:picMkLst>
        </pc:picChg>
      </pc:sldChg>
      <pc:sldChg chg="modSp add">
        <pc:chgData name="Damien Ducrocq" userId="f12112bf7003830b" providerId="LiveId" clId="{C955F25C-FC35-405D-A78B-F6FB791135E3}" dt="2019-01-27T18:25:10.839" v="12049" actId="1076"/>
        <pc:sldMkLst>
          <pc:docMk/>
          <pc:sldMk cId="324978843" sldId="302"/>
        </pc:sldMkLst>
        <pc:spChg chg="mod">
          <ac:chgData name="Damien Ducrocq" userId="f12112bf7003830b" providerId="LiveId" clId="{C955F25C-FC35-405D-A78B-F6FB791135E3}" dt="2019-01-27T18:25:10.839" v="12049" actId="1076"/>
          <ac:spMkLst>
            <pc:docMk/>
            <pc:sldMk cId="324978843" sldId="302"/>
            <ac:spMk id="13" creationId="{3C0C2227-3C2A-4E5D-9476-F74F2A7B6122}"/>
          </ac:spMkLst>
        </pc:spChg>
        <pc:spChg chg="mod">
          <ac:chgData name="Damien Ducrocq" userId="f12112bf7003830b" providerId="LiveId" clId="{C955F25C-FC35-405D-A78B-F6FB791135E3}" dt="2019-01-27T18:25:04.106" v="12046" actId="14100"/>
          <ac:spMkLst>
            <pc:docMk/>
            <pc:sldMk cId="324978843" sldId="302"/>
            <ac:spMk id="17" creationId="{179AFA6D-7C7C-4ABC-BEAD-E0F5AC5FC6A4}"/>
          </ac:spMkLst>
        </pc:spChg>
        <pc:picChg chg="mod">
          <ac:chgData name="Damien Ducrocq" userId="f12112bf7003830b" providerId="LiveId" clId="{C955F25C-FC35-405D-A78B-F6FB791135E3}" dt="2019-01-27T18:24:57.639" v="12044" actId="1076"/>
          <ac:picMkLst>
            <pc:docMk/>
            <pc:sldMk cId="324978843" sldId="302"/>
            <ac:picMk id="8" creationId="{11A5C2C0-8220-4929-8F7E-295C7941B221}"/>
          </ac:picMkLst>
        </pc:picChg>
        <pc:cxnChg chg="mod">
          <ac:chgData name="Damien Ducrocq" userId="f12112bf7003830b" providerId="LiveId" clId="{C955F25C-FC35-405D-A78B-F6FB791135E3}" dt="2019-01-27T18:25:08.761" v="12048" actId="14100"/>
          <ac:cxnSpMkLst>
            <pc:docMk/>
            <pc:sldMk cId="324978843" sldId="302"/>
            <ac:cxnSpMk id="11" creationId="{7130A256-C260-4CE7-9B6A-85759C4D34D3}"/>
          </ac:cxnSpMkLst>
        </pc:cxnChg>
      </pc:sldChg>
      <pc:sldChg chg="add">
        <pc:chgData name="Damien Ducrocq" userId="f12112bf7003830b" providerId="LiveId" clId="{C955F25C-FC35-405D-A78B-F6FB791135E3}" dt="2019-01-22T18:46:53.757" v="10125"/>
        <pc:sldMkLst>
          <pc:docMk/>
          <pc:sldMk cId="2839331402" sldId="304"/>
        </pc:sldMkLst>
      </pc:sldChg>
      <pc:sldChg chg="modSp add">
        <pc:chgData name="Damien Ducrocq" userId="f12112bf7003830b" providerId="LiveId" clId="{C955F25C-FC35-405D-A78B-F6FB791135E3}" dt="2019-01-22T18:53:36.627" v="11166" actId="313"/>
        <pc:sldMkLst>
          <pc:docMk/>
          <pc:sldMk cId="584016581" sldId="305"/>
        </pc:sldMkLst>
        <pc:spChg chg="mod">
          <ac:chgData name="Damien Ducrocq" userId="f12112bf7003830b" providerId="LiveId" clId="{C955F25C-FC35-405D-A78B-F6FB791135E3}" dt="2019-01-22T18:47:10.908" v="10169" actId="20577"/>
          <ac:spMkLst>
            <pc:docMk/>
            <pc:sldMk cId="584016581" sldId="305"/>
            <ac:spMk id="2" creationId="{2CC61148-DE42-4636-B157-45087268EC51}"/>
          </ac:spMkLst>
        </pc:spChg>
        <pc:spChg chg="mod">
          <ac:chgData name="Damien Ducrocq" userId="f12112bf7003830b" providerId="LiveId" clId="{C955F25C-FC35-405D-A78B-F6FB791135E3}" dt="2019-01-22T18:53:36.627" v="11166" actId="313"/>
          <ac:spMkLst>
            <pc:docMk/>
            <pc:sldMk cId="584016581" sldId="305"/>
            <ac:spMk id="3" creationId="{43BC25DD-081F-4412-A0EE-247DB665D108}"/>
          </ac:spMkLst>
        </pc:spChg>
      </pc:sldChg>
      <pc:sldChg chg="modSp add">
        <pc:chgData name="Damien Ducrocq" userId="f12112bf7003830b" providerId="LiveId" clId="{C955F25C-FC35-405D-A78B-F6FB791135E3}" dt="2019-01-22T18:53:59.663" v="11255" actId="20577"/>
        <pc:sldMkLst>
          <pc:docMk/>
          <pc:sldMk cId="1054889139" sldId="306"/>
        </pc:sldMkLst>
        <pc:spChg chg="mod">
          <ac:chgData name="Damien Ducrocq" userId="f12112bf7003830b" providerId="LiveId" clId="{C955F25C-FC35-405D-A78B-F6FB791135E3}" dt="2019-01-22T18:47:26.549" v="10194" actId="20577"/>
          <ac:spMkLst>
            <pc:docMk/>
            <pc:sldMk cId="1054889139" sldId="306"/>
            <ac:spMk id="2" creationId="{7CE590AD-7F66-4DF6-A9FA-6EEE556BBC98}"/>
          </ac:spMkLst>
        </pc:spChg>
        <pc:spChg chg="mod">
          <ac:chgData name="Damien Ducrocq" userId="f12112bf7003830b" providerId="LiveId" clId="{C955F25C-FC35-405D-A78B-F6FB791135E3}" dt="2019-01-22T18:53:59.663" v="11255" actId="20577"/>
          <ac:spMkLst>
            <pc:docMk/>
            <pc:sldMk cId="1054889139" sldId="306"/>
            <ac:spMk id="3" creationId="{2BD96E1A-D0A6-4449-A653-8625FB0AE77B}"/>
          </ac:spMkLst>
        </pc:spChg>
      </pc:sldChg>
      <pc:sldChg chg="modSp add">
        <pc:chgData name="Damien Ducrocq" userId="f12112bf7003830b" providerId="LiveId" clId="{C955F25C-FC35-405D-A78B-F6FB791135E3}" dt="2019-01-25T18:59:54.392" v="11995" actId="20577"/>
        <pc:sldMkLst>
          <pc:docMk/>
          <pc:sldMk cId="614375166" sldId="307"/>
        </pc:sldMkLst>
        <pc:spChg chg="mod">
          <ac:chgData name="Damien Ducrocq" userId="f12112bf7003830b" providerId="LiveId" clId="{C955F25C-FC35-405D-A78B-F6FB791135E3}" dt="2019-01-25T18:59:54.392" v="11995" actId="20577"/>
          <ac:spMkLst>
            <pc:docMk/>
            <pc:sldMk cId="614375166" sldId="307"/>
            <ac:spMk id="3" creationId="{2BD96E1A-D0A6-4449-A653-8625FB0AE77B}"/>
          </ac:spMkLst>
        </pc:spChg>
      </pc:sldChg>
      <pc:sldChg chg="modSp add">
        <pc:chgData name="Damien Ducrocq" userId="f12112bf7003830b" providerId="LiveId" clId="{C955F25C-FC35-405D-A78B-F6FB791135E3}" dt="2019-01-25T19:02:52.615" v="12026" actId="20577"/>
        <pc:sldMkLst>
          <pc:docMk/>
          <pc:sldMk cId="769000033" sldId="308"/>
        </pc:sldMkLst>
        <pc:spChg chg="mod">
          <ac:chgData name="Damien Ducrocq" userId="f12112bf7003830b" providerId="LiveId" clId="{C955F25C-FC35-405D-A78B-F6FB791135E3}" dt="2019-01-25T19:02:46.445" v="12001" actId="20577"/>
          <ac:spMkLst>
            <pc:docMk/>
            <pc:sldMk cId="769000033" sldId="308"/>
            <ac:spMk id="2" creationId="{4FCCFB82-A2FB-42AF-B258-92513B829EE0}"/>
          </ac:spMkLst>
        </pc:spChg>
        <pc:spChg chg="mod">
          <ac:chgData name="Damien Ducrocq" userId="f12112bf7003830b" providerId="LiveId" clId="{C955F25C-FC35-405D-A78B-F6FB791135E3}" dt="2019-01-25T19:02:52.615" v="12026" actId="20577"/>
          <ac:spMkLst>
            <pc:docMk/>
            <pc:sldMk cId="769000033" sldId="308"/>
            <ac:spMk id="3" creationId="{17174DD9-BF9A-422D-B14F-FBF4D1BAC51B}"/>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1AA2F8-B2F2-4680-A9AF-70D66E6341DD}"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01A8FB1E-DE7B-40BC-B7CE-52393EAE2F07}">
      <dgm:prSet/>
      <dgm:spPr/>
      <dgm:t>
        <a:bodyPr/>
        <a:lstStyle/>
        <a:p>
          <a:r>
            <a:rPr lang="fr-FR" dirty="0"/>
            <a:t>La sensibilisation se fait à l’inscription (pour les inscriptions récentes) mais des renouvellements / re-sensibilisations seraient à mettre en œuvre</a:t>
          </a:r>
          <a:endParaRPr lang="en-US" dirty="0"/>
        </a:p>
      </dgm:t>
    </dgm:pt>
    <dgm:pt modelId="{84A35364-70A3-42C9-9177-A4C18E10F84E}" type="parTrans" cxnId="{343C5AD5-CC51-4E29-8489-DD1D31E39D93}">
      <dgm:prSet/>
      <dgm:spPr/>
      <dgm:t>
        <a:bodyPr/>
        <a:lstStyle/>
        <a:p>
          <a:endParaRPr lang="en-US"/>
        </a:p>
      </dgm:t>
    </dgm:pt>
    <dgm:pt modelId="{AE3B6AE0-8369-4B79-8A0A-29B95DD27823}" type="sibTrans" cxnId="{343C5AD5-CC51-4E29-8489-DD1D31E39D93}">
      <dgm:prSet/>
      <dgm:spPr/>
      <dgm:t>
        <a:bodyPr/>
        <a:lstStyle/>
        <a:p>
          <a:endParaRPr lang="en-US"/>
        </a:p>
      </dgm:t>
    </dgm:pt>
    <dgm:pt modelId="{9CDE6353-CBB1-4EEA-943A-9AC694F77524}">
      <dgm:prSet/>
      <dgm:spPr/>
      <dgm:t>
        <a:bodyPr/>
        <a:lstStyle/>
        <a:p>
          <a:r>
            <a:rPr lang="fr-FR"/>
            <a:t>Proposition de petite session, annuelle et lors de la période hivernale, pour présenter les « oups - » de l’année écoulée et s’améliorer pour l’année suivante</a:t>
          </a:r>
          <a:endParaRPr lang="en-US"/>
        </a:p>
      </dgm:t>
    </dgm:pt>
    <dgm:pt modelId="{B9C90CCE-0786-436B-AAFD-3DED9C20B9C4}" type="parTrans" cxnId="{6903FB81-6702-433D-BC17-34C7E6DCACF2}">
      <dgm:prSet/>
      <dgm:spPr/>
      <dgm:t>
        <a:bodyPr/>
        <a:lstStyle/>
        <a:p>
          <a:endParaRPr lang="en-US"/>
        </a:p>
      </dgm:t>
    </dgm:pt>
    <dgm:pt modelId="{AB260A0C-05ED-4035-A5D5-49CE8E47693D}" type="sibTrans" cxnId="{6903FB81-6702-433D-BC17-34C7E6DCACF2}">
      <dgm:prSet/>
      <dgm:spPr/>
      <dgm:t>
        <a:bodyPr/>
        <a:lstStyle/>
        <a:p>
          <a:endParaRPr lang="en-US"/>
        </a:p>
      </dgm:t>
    </dgm:pt>
    <dgm:pt modelId="{02BA79F1-FFFB-4949-9A2F-D2DC7ADAD828}" type="pres">
      <dgm:prSet presAssocID="{A61AA2F8-B2F2-4680-A9AF-70D66E6341DD}" presName="Name0" presStyleCnt="0">
        <dgm:presLayoutVars>
          <dgm:dir/>
          <dgm:animLvl val="lvl"/>
          <dgm:resizeHandles val="exact"/>
        </dgm:presLayoutVars>
      </dgm:prSet>
      <dgm:spPr/>
    </dgm:pt>
    <dgm:pt modelId="{01999766-AFD9-448A-9764-176B87A29F84}" type="pres">
      <dgm:prSet presAssocID="{9CDE6353-CBB1-4EEA-943A-9AC694F77524}" presName="boxAndChildren" presStyleCnt="0"/>
      <dgm:spPr/>
    </dgm:pt>
    <dgm:pt modelId="{67461E15-F321-4D0A-968B-E06B4B56A58F}" type="pres">
      <dgm:prSet presAssocID="{9CDE6353-CBB1-4EEA-943A-9AC694F77524}" presName="parentTextBox" presStyleLbl="node1" presStyleIdx="0" presStyleCnt="2"/>
      <dgm:spPr/>
    </dgm:pt>
    <dgm:pt modelId="{7C227883-495C-41FC-8434-A7525D4A8430}" type="pres">
      <dgm:prSet presAssocID="{AE3B6AE0-8369-4B79-8A0A-29B95DD27823}" presName="sp" presStyleCnt="0"/>
      <dgm:spPr/>
    </dgm:pt>
    <dgm:pt modelId="{383B7E92-6C5D-4745-A396-5FC386663170}" type="pres">
      <dgm:prSet presAssocID="{01A8FB1E-DE7B-40BC-B7CE-52393EAE2F07}" presName="arrowAndChildren" presStyleCnt="0"/>
      <dgm:spPr/>
    </dgm:pt>
    <dgm:pt modelId="{73218A9A-DD66-4AA8-A79D-590C10F17D0B}" type="pres">
      <dgm:prSet presAssocID="{01A8FB1E-DE7B-40BC-B7CE-52393EAE2F07}" presName="parentTextArrow" presStyleLbl="node1" presStyleIdx="1" presStyleCnt="2"/>
      <dgm:spPr/>
    </dgm:pt>
  </dgm:ptLst>
  <dgm:cxnLst>
    <dgm:cxn modelId="{51F3B005-B0F2-4814-A655-CEB8E0D3EBC8}" type="presOf" srcId="{9CDE6353-CBB1-4EEA-943A-9AC694F77524}" destId="{67461E15-F321-4D0A-968B-E06B4B56A58F}" srcOrd="0" destOrd="0" presId="urn:microsoft.com/office/officeart/2005/8/layout/process4"/>
    <dgm:cxn modelId="{6903FB81-6702-433D-BC17-34C7E6DCACF2}" srcId="{A61AA2F8-B2F2-4680-A9AF-70D66E6341DD}" destId="{9CDE6353-CBB1-4EEA-943A-9AC694F77524}" srcOrd="1" destOrd="0" parTransId="{B9C90CCE-0786-436B-AAFD-3DED9C20B9C4}" sibTransId="{AB260A0C-05ED-4035-A5D5-49CE8E47693D}"/>
    <dgm:cxn modelId="{B7C7F7A3-9E21-418F-842B-B58E0A52805C}" type="presOf" srcId="{01A8FB1E-DE7B-40BC-B7CE-52393EAE2F07}" destId="{73218A9A-DD66-4AA8-A79D-590C10F17D0B}" srcOrd="0" destOrd="0" presId="urn:microsoft.com/office/officeart/2005/8/layout/process4"/>
    <dgm:cxn modelId="{343C5AD5-CC51-4E29-8489-DD1D31E39D93}" srcId="{A61AA2F8-B2F2-4680-A9AF-70D66E6341DD}" destId="{01A8FB1E-DE7B-40BC-B7CE-52393EAE2F07}" srcOrd="0" destOrd="0" parTransId="{84A35364-70A3-42C9-9177-A4C18E10F84E}" sibTransId="{AE3B6AE0-8369-4B79-8A0A-29B95DD27823}"/>
    <dgm:cxn modelId="{0C0858ED-BC43-42AA-8F79-959AE3B8F5E0}" type="presOf" srcId="{A61AA2F8-B2F2-4680-A9AF-70D66E6341DD}" destId="{02BA79F1-FFFB-4949-9A2F-D2DC7ADAD828}" srcOrd="0" destOrd="0" presId="urn:microsoft.com/office/officeart/2005/8/layout/process4"/>
    <dgm:cxn modelId="{FEAD5E02-6733-4B56-AE4F-4F9F75E8CF71}" type="presParOf" srcId="{02BA79F1-FFFB-4949-9A2F-D2DC7ADAD828}" destId="{01999766-AFD9-448A-9764-176B87A29F84}" srcOrd="0" destOrd="0" presId="urn:microsoft.com/office/officeart/2005/8/layout/process4"/>
    <dgm:cxn modelId="{8A282CBA-93DA-4C4E-BA62-2AC767766217}" type="presParOf" srcId="{01999766-AFD9-448A-9764-176B87A29F84}" destId="{67461E15-F321-4D0A-968B-E06B4B56A58F}" srcOrd="0" destOrd="0" presId="urn:microsoft.com/office/officeart/2005/8/layout/process4"/>
    <dgm:cxn modelId="{D5085D80-759B-44C3-99FA-DD38B3C4C26E}" type="presParOf" srcId="{02BA79F1-FFFB-4949-9A2F-D2DC7ADAD828}" destId="{7C227883-495C-41FC-8434-A7525D4A8430}" srcOrd="1" destOrd="0" presId="urn:microsoft.com/office/officeart/2005/8/layout/process4"/>
    <dgm:cxn modelId="{03BCFC0A-37CA-41DA-B534-56B7D973EEAA}" type="presParOf" srcId="{02BA79F1-FFFB-4949-9A2F-D2DC7ADAD828}" destId="{383B7E92-6C5D-4745-A396-5FC386663170}" srcOrd="2" destOrd="0" presId="urn:microsoft.com/office/officeart/2005/8/layout/process4"/>
    <dgm:cxn modelId="{F950CDA0-116D-4213-934C-8D21C751FA52}" type="presParOf" srcId="{383B7E92-6C5D-4745-A396-5FC386663170}" destId="{73218A9A-DD66-4AA8-A79D-590C10F17D0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AE4101-FB59-4329-9BFC-6C7A9956983E}" type="doc">
      <dgm:prSet loTypeId="urn:microsoft.com/office/officeart/2018/5/layout/IconCircle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F8C1C6B1-D04D-4066-ABD2-CAEFAFCE15F4}">
      <dgm:prSet/>
      <dgm:spPr/>
      <dgm:t>
        <a:bodyPr/>
        <a:lstStyle/>
        <a:p>
          <a:pPr>
            <a:defRPr cap="all"/>
          </a:pPr>
          <a:r>
            <a:rPr lang="fr-FR" dirty="0"/>
            <a:t>Suffisamment : 33% </a:t>
          </a:r>
          <a:endParaRPr lang="en-US" dirty="0"/>
        </a:p>
      </dgm:t>
    </dgm:pt>
    <dgm:pt modelId="{36BF47E2-A330-4423-BBB2-E2F0BEC78AE1}" type="parTrans" cxnId="{C5C73031-4BB0-453A-B406-6721FA7C14B8}">
      <dgm:prSet/>
      <dgm:spPr/>
      <dgm:t>
        <a:bodyPr/>
        <a:lstStyle/>
        <a:p>
          <a:endParaRPr lang="en-US"/>
        </a:p>
      </dgm:t>
    </dgm:pt>
    <dgm:pt modelId="{67101EC4-924C-4589-BA09-C679B0DF9134}" type="sibTrans" cxnId="{C5C73031-4BB0-453A-B406-6721FA7C14B8}">
      <dgm:prSet/>
      <dgm:spPr/>
      <dgm:t>
        <a:bodyPr/>
        <a:lstStyle/>
        <a:p>
          <a:endParaRPr lang="en-US"/>
        </a:p>
      </dgm:t>
    </dgm:pt>
    <dgm:pt modelId="{E6D9AEC1-2056-458A-84A2-C70C99548A33}">
      <dgm:prSet/>
      <dgm:spPr/>
      <dgm:t>
        <a:bodyPr/>
        <a:lstStyle/>
        <a:p>
          <a:pPr>
            <a:defRPr cap="all"/>
          </a:pPr>
          <a:r>
            <a:rPr lang="fr-FR" dirty="0"/>
            <a:t>Dure ou trop contraignante : 22%</a:t>
          </a:r>
          <a:endParaRPr lang="en-US" dirty="0"/>
        </a:p>
      </dgm:t>
    </dgm:pt>
    <dgm:pt modelId="{C9FBCA39-5DDB-445B-BA62-F2763BD9ED56}" type="parTrans" cxnId="{25D40AC5-766D-4435-8EDE-677F29F1D10C}">
      <dgm:prSet/>
      <dgm:spPr/>
      <dgm:t>
        <a:bodyPr/>
        <a:lstStyle/>
        <a:p>
          <a:endParaRPr lang="en-US"/>
        </a:p>
      </dgm:t>
    </dgm:pt>
    <dgm:pt modelId="{CF75D58D-30E5-4179-B32C-AE93064BDA5B}" type="sibTrans" cxnId="{25D40AC5-766D-4435-8EDE-677F29F1D10C}">
      <dgm:prSet/>
      <dgm:spPr/>
      <dgm:t>
        <a:bodyPr/>
        <a:lstStyle/>
        <a:p>
          <a:endParaRPr lang="en-US"/>
        </a:p>
      </dgm:t>
    </dgm:pt>
    <dgm:pt modelId="{38A84758-09AA-472E-B682-5542E3B921F9}">
      <dgm:prSet/>
      <dgm:spPr/>
      <dgm:t>
        <a:bodyPr/>
        <a:lstStyle/>
        <a:p>
          <a:pPr>
            <a:defRPr cap="all"/>
          </a:pPr>
          <a:r>
            <a:rPr lang="fr-FR" dirty="0"/>
            <a:t>Floue ou mal définie: 44%</a:t>
          </a:r>
          <a:endParaRPr lang="en-US" dirty="0"/>
        </a:p>
      </dgm:t>
    </dgm:pt>
    <dgm:pt modelId="{50AE1DB6-BF96-4B5A-84DB-92C220616308}" type="parTrans" cxnId="{A397E59C-D2C9-440F-B961-9C7DA217BB64}">
      <dgm:prSet/>
      <dgm:spPr/>
      <dgm:t>
        <a:bodyPr/>
        <a:lstStyle/>
        <a:p>
          <a:endParaRPr lang="en-US"/>
        </a:p>
      </dgm:t>
    </dgm:pt>
    <dgm:pt modelId="{4D758EF7-3F21-4EE2-9931-6C03B77A59B0}" type="sibTrans" cxnId="{A397E59C-D2C9-440F-B961-9C7DA217BB64}">
      <dgm:prSet/>
      <dgm:spPr/>
      <dgm:t>
        <a:bodyPr/>
        <a:lstStyle/>
        <a:p>
          <a:endParaRPr lang="en-US"/>
        </a:p>
      </dgm:t>
    </dgm:pt>
    <dgm:pt modelId="{F4EF4A70-7E57-433C-A4B7-45C58E6EA4CE}" type="pres">
      <dgm:prSet presAssocID="{B1AE4101-FB59-4329-9BFC-6C7A9956983E}" presName="root" presStyleCnt="0">
        <dgm:presLayoutVars>
          <dgm:dir/>
          <dgm:resizeHandles val="exact"/>
        </dgm:presLayoutVars>
      </dgm:prSet>
      <dgm:spPr/>
    </dgm:pt>
    <dgm:pt modelId="{07A494D9-C2BE-4D66-9DB4-81A27A5145F6}" type="pres">
      <dgm:prSet presAssocID="{F8C1C6B1-D04D-4066-ABD2-CAEFAFCE15F4}" presName="compNode" presStyleCnt="0"/>
      <dgm:spPr/>
    </dgm:pt>
    <dgm:pt modelId="{B30727C8-DC69-4DBD-A77E-65C3F4BDCCAC}" type="pres">
      <dgm:prSet presAssocID="{F8C1C6B1-D04D-4066-ABD2-CAEFAFCE15F4}" presName="iconBgRect" presStyleLbl="bgShp" presStyleIdx="0" presStyleCnt="3"/>
      <dgm:spPr/>
    </dgm:pt>
    <dgm:pt modelId="{8A568410-3DDB-44D2-AB0A-178A065F0F7B}" type="pres">
      <dgm:prSet presAssocID="{F8C1C6B1-D04D-4066-ABD2-CAEFAFCE15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B2A0E8DB-1F09-485C-9A72-CDA861AB19EA}" type="pres">
      <dgm:prSet presAssocID="{F8C1C6B1-D04D-4066-ABD2-CAEFAFCE15F4}" presName="spaceRect" presStyleCnt="0"/>
      <dgm:spPr/>
    </dgm:pt>
    <dgm:pt modelId="{8EE0E239-D52F-41A0-AB84-A3AC8646C459}" type="pres">
      <dgm:prSet presAssocID="{F8C1C6B1-D04D-4066-ABD2-CAEFAFCE15F4}" presName="textRect" presStyleLbl="revTx" presStyleIdx="0" presStyleCnt="3">
        <dgm:presLayoutVars>
          <dgm:chMax val="1"/>
          <dgm:chPref val="1"/>
        </dgm:presLayoutVars>
      </dgm:prSet>
      <dgm:spPr/>
    </dgm:pt>
    <dgm:pt modelId="{71CDE02A-94A6-41B8-8750-4CE512296DBA}" type="pres">
      <dgm:prSet presAssocID="{67101EC4-924C-4589-BA09-C679B0DF9134}" presName="sibTrans" presStyleCnt="0"/>
      <dgm:spPr/>
    </dgm:pt>
    <dgm:pt modelId="{CE16C2D1-1AD9-4FF1-A74E-A4A12F8F469A}" type="pres">
      <dgm:prSet presAssocID="{E6D9AEC1-2056-458A-84A2-C70C99548A33}" presName="compNode" presStyleCnt="0"/>
      <dgm:spPr/>
    </dgm:pt>
    <dgm:pt modelId="{31790ACF-2D29-48AF-8C68-09F496AFD66B}" type="pres">
      <dgm:prSet presAssocID="{E6D9AEC1-2056-458A-84A2-C70C99548A33}" presName="iconBgRect" presStyleLbl="bgShp" presStyleIdx="1" presStyleCnt="3"/>
      <dgm:spPr/>
    </dgm:pt>
    <dgm:pt modelId="{952332E4-0C3B-4F1A-9ACC-4E24C45683F1}" type="pres">
      <dgm:prSet presAssocID="{E6D9AEC1-2056-458A-84A2-C70C99548A3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d Face with No Fill"/>
        </a:ext>
      </dgm:extLst>
    </dgm:pt>
    <dgm:pt modelId="{D1D9510C-F436-42E4-8CAB-E37C2CE9570E}" type="pres">
      <dgm:prSet presAssocID="{E6D9AEC1-2056-458A-84A2-C70C99548A33}" presName="spaceRect" presStyleCnt="0"/>
      <dgm:spPr/>
    </dgm:pt>
    <dgm:pt modelId="{8D77B74A-1F88-40CE-A10F-D3329ADACB75}" type="pres">
      <dgm:prSet presAssocID="{E6D9AEC1-2056-458A-84A2-C70C99548A33}" presName="textRect" presStyleLbl="revTx" presStyleIdx="1" presStyleCnt="3">
        <dgm:presLayoutVars>
          <dgm:chMax val="1"/>
          <dgm:chPref val="1"/>
        </dgm:presLayoutVars>
      </dgm:prSet>
      <dgm:spPr/>
    </dgm:pt>
    <dgm:pt modelId="{664E18A5-D277-409B-A409-2ADD98B8C3EA}" type="pres">
      <dgm:prSet presAssocID="{CF75D58D-30E5-4179-B32C-AE93064BDA5B}" presName="sibTrans" presStyleCnt="0"/>
      <dgm:spPr/>
    </dgm:pt>
    <dgm:pt modelId="{B71EC61F-5538-4F97-A4BD-6BEF08D4A011}" type="pres">
      <dgm:prSet presAssocID="{38A84758-09AA-472E-B682-5542E3B921F9}" presName="compNode" presStyleCnt="0"/>
      <dgm:spPr/>
    </dgm:pt>
    <dgm:pt modelId="{8CF5545E-3427-4FD4-8E84-D41E9919EF0F}" type="pres">
      <dgm:prSet presAssocID="{38A84758-09AA-472E-B682-5542E3B921F9}" presName="iconBgRect" presStyleLbl="bgShp" presStyleIdx="2" presStyleCnt="3"/>
      <dgm:spPr/>
    </dgm:pt>
    <dgm:pt modelId="{A5300051-2B72-4C35-81A3-37483E72A59C}" type="pres">
      <dgm:prSet presAssocID="{38A84758-09AA-472E-B682-5542E3B921F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
        </a:ext>
      </dgm:extLst>
    </dgm:pt>
    <dgm:pt modelId="{403C7B80-CC2C-4F77-9EE8-A097238271E1}" type="pres">
      <dgm:prSet presAssocID="{38A84758-09AA-472E-B682-5542E3B921F9}" presName="spaceRect" presStyleCnt="0"/>
      <dgm:spPr/>
    </dgm:pt>
    <dgm:pt modelId="{B2B5602B-1713-481C-A7A1-191FBF70030E}" type="pres">
      <dgm:prSet presAssocID="{38A84758-09AA-472E-B682-5542E3B921F9}" presName="textRect" presStyleLbl="revTx" presStyleIdx="2" presStyleCnt="3">
        <dgm:presLayoutVars>
          <dgm:chMax val="1"/>
          <dgm:chPref val="1"/>
        </dgm:presLayoutVars>
      </dgm:prSet>
      <dgm:spPr/>
    </dgm:pt>
  </dgm:ptLst>
  <dgm:cxnLst>
    <dgm:cxn modelId="{A7139F20-39C1-4A99-B673-819345352A52}" type="presOf" srcId="{38A84758-09AA-472E-B682-5542E3B921F9}" destId="{B2B5602B-1713-481C-A7A1-191FBF70030E}" srcOrd="0" destOrd="0" presId="urn:microsoft.com/office/officeart/2018/5/layout/IconCircleLabelList"/>
    <dgm:cxn modelId="{C5C73031-4BB0-453A-B406-6721FA7C14B8}" srcId="{B1AE4101-FB59-4329-9BFC-6C7A9956983E}" destId="{F8C1C6B1-D04D-4066-ABD2-CAEFAFCE15F4}" srcOrd="0" destOrd="0" parTransId="{36BF47E2-A330-4423-BBB2-E2F0BEC78AE1}" sibTransId="{67101EC4-924C-4589-BA09-C679B0DF9134}"/>
    <dgm:cxn modelId="{8D896432-B328-4B04-869A-5FB727E15981}" type="presOf" srcId="{F8C1C6B1-D04D-4066-ABD2-CAEFAFCE15F4}" destId="{8EE0E239-D52F-41A0-AB84-A3AC8646C459}" srcOrd="0" destOrd="0" presId="urn:microsoft.com/office/officeart/2018/5/layout/IconCircleLabelList"/>
    <dgm:cxn modelId="{29B6CD51-0EB7-4F9C-8074-3FD1C775C44C}" type="presOf" srcId="{B1AE4101-FB59-4329-9BFC-6C7A9956983E}" destId="{F4EF4A70-7E57-433C-A4B7-45C58E6EA4CE}" srcOrd="0" destOrd="0" presId="urn:microsoft.com/office/officeart/2018/5/layout/IconCircleLabelList"/>
    <dgm:cxn modelId="{4198FB86-CC77-4BDC-BC8B-F2C445820E04}" type="presOf" srcId="{E6D9AEC1-2056-458A-84A2-C70C99548A33}" destId="{8D77B74A-1F88-40CE-A10F-D3329ADACB75}" srcOrd="0" destOrd="0" presId="urn:microsoft.com/office/officeart/2018/5/layout/IconCircleLabelList"/>
    <dgm:cxn modelId="{A397E59C-D2C9-440F-B961-9C7DA217BB64}" srcId="{B1AE4101-FB59-4329-9BFC-6C7A9956983E}" destId="{38A84758-09AA-472E-B682-5542E3B921F9}" srcOrd="2" destOrd="0" parTransId="{50AE1DB6-BF96-4B5A-84DB-92C220616308}" sibTransId="{4D758EF7-3F21-4EE2-9931-6C03B77A59B0}"/>
    <dgm:cxn modelId="{25D40AC5-766D-4435-8EDE-677F29F1D10C}" srcId="{B1AE4101-FB59-4329-9BFC-6C7A9956983E}" destId="{E6D9AEC1-2056-458A-84A2-C70C99548A33}" srcOrd="1" destOrd="0" parTransId="{C9FBCA39-5DDB-445B-BA62-F2763BD9ED56}" sibTransId="{CF75D58D-30E5-4179-B32C-AE93064BDA5B}"/>
    <dgm:cxn modelId="{767DF71B-4457-4FB9-9ECB-0BE1FF62A769}" type="presParOf" srcId="{F4EF4A70-7E57-433C-A4B7-45C58E6EA4CE}" destId="{07A494D9-C2BE-4D66-9DB4-81A27A5145F6}" srcOrd="0" destOrd="0" presId="urn:microsoft.com/office/officeart/2018/5/layout/IconCircleLabelList"/>
    <dgm:cxn modelId="{8B9BB06F-83E2-4293-9BC8-C1F9E8353587}" type="presParOf" srcId="{07A494D9-C2BE-4D66-9DB4-81A27A5145F6}" destId="{B30727C8-DC69-4DBD-A77E-65C3F4BDCCAC}" srcOrd="0" destOrd="0" presId="urn:microsoft.com/office/officeart/2018/5/layout/IconCircleLabelList"/>
    <dgm:cxn modelId="{9E6A6170-106D-49E1-A2F1-5697E32A384E}" type="presParOf" srcId="{07A494D9-C2BE-4D66-9DB4-81A27A5145F6}" destId="{8A568410-3DDB-44D2-AB0A-178A065F0F7B}" srcOrd="1" destOrd="0" presId="urn:microsoft.com/office/officeart/2018/5/layout/IconCircleLabelList"/>
    <dgm:cxn modelId="{DABB6CB3-7DF5-4EF2-A654-2F31A2BA0042}" type="presParOf" srcId="{07A494D9-C2BE-4D66-9DB4-81A27A5145F6}" destId="{B2A0E8DB-1F09-485C-9A72-CDA861AB19EA}" srcOrd="2" destOrd="0" presId="urn:microsoft.com/office/officeart/2018/5/layout/IconCircleLabelList"/>
    <dgm:cxn modelId="{D212DCA0-0420-4BAC-9310-64D322FA97D0}" type="presParOf" srcId="{07A494D9-C2BE-4D66-9DB4-81A27A5145F6}" destId="{8EE0E239-D52F-41A0-AB84-A3AC8646C459}" srcOrd="3" destOrd="0" presId="urn:microsoft.com/office/officeart/2018/5/layout/IconCircleLabelList"/>
    <dgm:cxn modelId="{4B5642B5-DDF3-44B1-990D-7BB98A560541}" type="presParOf" srcId="{F4EF4A70-7E57-433C-A4B7-45C58E6EA4CE}" destId="{71CDE02A-94A6-41B8-8750-4CE512296DBA}" srcOrd="1" destOrd="0" presId="urn:microsoft.com/office/officeart/2018/5/layout/IconCircleLabelList"/>
    <dgm:cxn modelId="{82786CD8-E10F-4514-B768-B6D7E2B96799}" type="presParOf" srcId="{F4EF4A70-7E57-433C-A4B7-45C58E6EA4CE}" destId="{CE16C2D1-1AD9-4FF1-A74E-A4A12F8F469A}" srcOrd="2" destOrd="0" presId="urn:microsoft.com/office/officeart/2018/5/layout/IconCircleLabelList"/>
    <dgm:cxn modelId="{C205584E-0EC9-4ED3-996F-3EB1C9BE5C8B}" type="presParOf" srcId="{CE16C2D1-1AD9-4FF1-A74E-A4A12F8F469A}" destId="{31790ACF-2D29-48AF-8C68-09F496AFD66B}" srcOrd="0" destOrd="0" presId="urn:microsoft.com/office/officeart/2018/5/layout/IconCircleLabelList"/>
    <dgm:cxn modelId="{C5A604A5-7310-47F5-989E-8657E31B2E7C}" type="presParOf" srcId="{CE16C2D1-1AD9-4FF1-A74E-A4A12F8F469A}" destId="{952332E4-0C3B-4F1A-9ACC-4E24C45683F1}" srcOrd="1" destOrd="0" presId="urn:microsoft.com/office/officeart/2018/5/layout/IconCircleLabelList"/>
    <dgm:cxn modelId="{90A9934E-2419-4498-84F2-86D468AE4398}" type="presParOf" srcId="{CE16C2D1-1AD9-4FF1-A74E-A4A12F8F469A}" destId="{D1D9510C-F436-42E4-8CAB-E37C2CE9570E}" srcOrd="2" destOrd="0" presId="urn:microsoft.com/office/officeart/2018/5/layout/IconCircleLabelList"/>
    <dgm:cxn modelId="{926C7B97-60F1-4B45-8827-D75646CA5870}" type="presParOf" srcId="{CE16C2D1-1AD9-4FF1-A74E-A4A12F8F469A}" destId="{8D77B74A-1F88-40CE-A10F-D3329ADACB75}" srcOrd="3" destOrd="0" presId="urn:microsoft.com/office/officeart/2018/5/layout/IconCircleLabelList"/>
    <dgm:cxn modelId="{BBFB080F-F015-4875-A5BE-846E119818E9}" type="presParOf" srcId="{F4EF4A70-7E57-433C-A4B7-45C58E6EA4CE}" destId="{664E18A5-D277-409B-A409-2ADD98B8C3EA}" srcOrd="3" destOrd="0" presId="urn:microsoft.com/office/officeart/2018/5/layout/IconCircleLabelList"/>
    <dgm:cxn modelId="{ED735A5C-B9C2-420F-8198-EF4289FAF9E2}" type="presParOf" srcId="{F4EF4A70-7E57-433C-A4B7-45C58E6EA4CE}" destId="{B71EC61F-5538-4F97-A4BD-6BEF08D4A011}" srcOrd="4" destOrd="0" presId="urn:microsoft.com/office/officeart/2018/5/layout/IconCircleLabelList"/>
    <dgm:cxn modelId="{F2EF0261-70A2-4AEF-AF0B-CEDDE1007B69}" type="presParOf" srcId="{B71EC61F-5538-4F97-A4BD-6BEF08D4A011}" destId="{8CF5545E-3427-4FD4-8E84-D41E9919EF0F}" srcOrd="0" destOrd="0" presId="urn:microsoft.com/office/officeart/2018/5/layout/IconCircleLabelList"/>
    <dgm:cxn modelId="{BA2ED776-4820-4C03-B013-E8AF1C54C0B0}" type="presParOf" srcId="{B71EC61F-5538-4F97-A4BD-6BEF08D4A011}" destId="{A5300051-2B72-4C35-81A3-37483E72A59C}" srcOrd="1" destOrd="0" presId="urn:microsoft.com/office/officeart/2018/5/layout/IconCircleLabelList"/>
    <dgm:cxn modelId="{779BBE9A-29D3-4BA2-8034-5B9A8C00BA1E}" type="presParOf" srcId="{B71EC61F-5538-4F97-A4BD-6BEF08D4A011}" destId="{403C7B80-CC2C-4F77-9EE8-A097238271E1}" srcOrd="2" destOrd="0" presId="urn:microsoft.com/office/officeart/2018/5/layout/IconCircleLabelList"/>
    <dgm:cxn modelId="{2E84BAE6-6726-46CE-A0B6-76F09527FD7A}" type="presParOf" srcId="{B71EC61F-5538-4F97-A4BD-6BEF08D4A011}" destId="{B2B5602B-1713-481C-A7A1-191FBF70030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9F2EB0-E554-4F93-A8B9-8D4B882CB3E9}" type="doc">
      <dgm:prSet loTypeId="urn:microsoft.com/office/officeart/2018/5/layout/IconCircle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4516E3BF-FDB8-4136-9D77-32F1E4118955}">
      <dgm:prSet custT="1"/>
      <dgm:spPr/>
      <dgm:t>
        <a:bodyPr/>
        <a:lstStyle/>
        <a:p>
          <a:pPr>
            <a:defRPr cap="all"/>
          </a:pPr>
          <a:r>
            <a:rPr lang="fr-FR" sz="2000" dirty="0"/>
            <a:t>Le domaine de vol est globalement bien défini</a:t>
          </a:r>
          <a:endParaRPr lang="en-US" sz="2000" dirty="0"/>
        </a:p>
      </dgm:t>
    </dgm:pt>
    <dgm:pt modelId="{6691D7FE-3DE1-4EF6-93DE-65820F5ACC7D}" type="parTrans" cxnId="{0D7AE702-D5DB-49F0-9FF1-7973E6BAE54A}">
      <dgm:prSet/>
      <dgm:spPr/>
      <dgm:t>
        <a:bodyPr/>
        <a:lstStyle/>
        <a:p>
          <a:endParaRPr lang="en-US"/>
        </a:p>
      </dgm:t>
    </dgm:pt>
    <dgm:pt modelId="{2A8F320F-82C1-4B68-8DDB-D6C06C8F59F8}" type="sibTrans" cxnId="{0D7AE702-D5DB-49F0-9FF1-7973E6BAE54A}">
      <dgm:prSet/>
      <dgm:spPr/>
      <dgm:t>
        <a:bodyPr/>
        <a:lstStyle/>
        <a:p>
          <a:endParaRPr lang="en-US"/>
        </a:p>
      </dgm:t>
    </dgm:pt>
    <dgm:pt modelId="{D309A11F-4AFC-4EFB-A7E1-8035166C0646}">
      <dgm:prSet custT="1"/>
      <dgm:spPr/>
      <dgm:t>
        <a:bodyPr/>
        <a:lstStyle/>
        <a:p>
          <a:pPr>
            <a:defRPr cap="all"/>
          </a:pPr>
          <a:r>
            <a:rPr lang="fr-FR" sz="2000" dirty="0"/>
            <a:t>Par contre, les moyens d’anti-abordage sont plus flous</a:t>
          </a:r>
          <a:endParaRPr lang="en-US" sz="2000" dirty="0"/>
        </a:p>
      </dgm:t>
    </dgm:pt>
    <dgm:pt modelId="{95F9753F-BACA-4370-BD01-8DB346922FBD}" type="parTrans" cxnId="{0B4C4232-A6B3-4D07-9EC8-CF08328FDA94}">
      <dgm:prSet/>
      <dgm:spPr/>
      <dgm:t>
        <a:bodyPr/>
        <a:lstStyle/>
        <a:p>
          <a:endParaRPr lang="en-US"/>
        </a:p>
      </dgm:t>
    </dgm:pt>
    <dgm:pt modelId="{3400A0E3-1A2C-4E82-B7A7-40A3906B4D69}" type="sibTrans" cxnId="{0B4C4232-A6B3-4D07-9EC8-CF08328FDA94}">
      <dgm:prSet/>
      <dgm:spPr/>
      <dgm:t>
        <a:bodyPr/>
        <a:lstStyle/>
        <a:p>
          <a:endParaRPr lang="en-US"/>
        </a:p>
      </dgm:t>
    </dgm:pt>
    <dgm:pt modelId="{6E403B52-9C5A-4B11-BC3C-C64B886FF16A}" type="pres">
      <dgm:prSet presAssocID="{7A9F2EB0-E554-4F93-A8B9-8D4B882CB3E9}" presName="root" presStyleCnt="0">
        <dgm:presLayoutVars>
          <dgm:dir/>
          <dgm:resizeHandles val="exact"/>
        </dgm:presLayoutVars>
      </dgm:prSet>
      <dgm:spPr/>
    </dgm:pt>
    <dgm:pt modelId="{345617ED-EB20-4427-9738-7F4996D448C1}" type="pres">
      <dgm:prSet presAssocID="{4516E3BF-FDB8-4136-9D77-32F1E4118955}" presName="compNode" presStyleCnt="0"/>
      <dgm:spPr/>
    </dgm:pt>
    <dgm:pt modelId="{33494CB8-FC3F-425B-BD0B-CED411937CF9}" type="pres">
      <dgm:prSet presAssocID="{4516E3BF-FDB8-4136-9D77-32F1E4118955}" presName="iconBgRect" presStyleLbl="bgShp" presStyleIdx="0" presStyleCnt="2"/>
      <dgm:spPr/>
    </dgm:pt>
    <dgm:pt modelId="{C9402531-AF3E-4B97-8D37-97CF0DAE1540}" type="pres">
      <dgm:prSet presAssocID="{4516E3BF-FDB8-4136-9D77-32F1E411895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981B52F9-1E51-484D-A9BC-6581E93606CD}" type="pres">
      <dgm:prSet presAssocID="{4516E3BF-FDB8-4136-9D77-32F1E4118955}" presName="spaceRect" presStyleCnt="0"/>
      <dgm:spPr/>
    </dgm:pt>
    <dgm:pt modelId="{ADB1DCF0-9664-4D24-8D63-0B973E3CB2CA}" type="pres">
      <dgm:prSet presAssocID="{4516E3BF-FDB8-4136-9D77-32F1E4118955}" presName="textRect" presStyleLbl="revTx" presStyleIdx="0" presStyleCnt="2" custScaleX="148683">
        <dgm:presLayoutVars>
          <dgm:chMax val="1"/>
          <dgm:chPref val="1"/>
        </dgm:presLayoutVars>
      </dgm:prSet>
      <dgm:spPr/>
    </dgm:pt>
    <dgm:pt modelId="{619241FA-D6F0-46B8-981E-64975C9F459A}" type="pres">
      <dgm:prSet presAssocID="{2A8F320F-82C1-4B68-8DDB-D6C06C8F59F8}" presName="sibTrans" presStyleCnt="0"/>
      <dgm:spPr/>
    </dgm:pt>
    <dgm:pt modelId="{0B0DA4BC-4852-4209-8265-61939E6C773D}" type="pres">
      <dgm:prSet presAssocID="{D309A11F-4AFC-4EFB-A7E1-8035166C0646}" presName="compNode" presStyleCnt="0"/>
      <dgm:spPr/>
    </dgm:pt>
    <dgm:pt modelId="{67DEDFF2-A8A3-47DD-85FB-2D9A1C9391DC}" type="pres">
      <dgm:prSet presAssocID="{D309A11F-4AFC-4EFB-A7E1-8035166C0646}" presName="iconBgRect" presStyleLbl="bgShp" presStyleIdx="1" presStyleCnt="2"/>
      <dgm:spPr/>
    </dgm:pt>
    <dgm:pt modelId="{FBD09EA3-5AAB-4074-992A-F891B816DDDC}" type="pres">
      <dgm:prSet presAssocID="{D309A11F-4AFC-4EFB-A7E1-8035166C064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7046D40-35B6-4F76-8342-1393BB9DC6C5}" type="pres">
      <dgm:prSet presAssocID="{D309A11F-4AFC-4EFB-A7E1-8035166C0646}" presName="spaceRect" presStyleCnt="0"/>
      <dgm:spPr/>
    </dgm:pt>
    <dgm:pt modelId="{31169FB4-6321-4504-B7BA-47105F8FCC3C}" type="pres">
      <dgm:prSet presAssocID="{D309A11F-4AFC-4EFB-A7E1-8035166C0646}" presName="textRect" presStyleLbl="revTx" presStyleIdx="1" presStyleCnt="2" custScaleX="135693">
        <dgm:presLayoutVars>
          <dgm:chMax val="1"/>
          <dgm:chPref val="1"/>
        </dgm:presLayoutVars>
      </dgm:prSet>
      <dgm:spPr/>
    </dgm:pt>
  </dgm:ptLst>
  <dgm:cxnLst>
    <dgm:cxn modelId="{0D7AE702-D5DB-49F0-9FF1-7973E6BAE54A}" srcId="{7A9F2EB0-E554-4F93-A8B9-8D4B882CB3E9}" destId="{4516E3BF-FDB8-4136-9D77-32F1E4118955}" srcOrd="0" destOrd="0" parTransId="{6691D7FE-3DE1-4EF6-93DE-65820F5ACC7D}" sibTransId="{2A8F320F-82C1-4B68-8DDB-D6C06C8F59F8}"/>
    <dgm:cxn modelId="{26E21306-548D-4025-8B7D-02520FD377A6}" type="presOf" srcId="{7A9F2EB0-E554-4F93-A8B9-8D4B882CB3E9}" destId="{6E403B52-9C5A-4B11-BC3C-C64B886FF16A}" srcOrd="0" destOrd="0" presId="urn:microsoft.com/office/officeart/2018/5/layout/IconCircleLabelList"/>
    <dgm:cxn modelId="{7D54CE25-3873-4070-A239-57B72A004E52}" type="presOf" srcId="{D309A11F-4AFC-4EFB-A7E1-8035166C0646}" destId="{31169FB4-6321-4504-B7BA-47105F8FCC3C}" srcOrd="0" destOrd="0" presId="urn:microsoft.com/office/officeart/2018/5/layout/IconCircleLabelList"/>
    <dgm:cxn modelId="{0B4C4232-A6B3-4D07-9EC8-CF08328FDA94}" srcId="{7A9F2EB0-E554-4F93-A8B9-8D4B882CB3E9}" destId="{D309A11F-4AFC-4EFB-A7E1-8035166C0646}" srcOrd="1" destOrd="0" parTransId="{95F9753F-BACA-4370-BD01-8DB346922FBD}" sibTransId="{3400A0E3-1A2C-4E82-B7A7-40A3906B4D69}"/>
    <dgm:cxn modelId="{5F665265-7E9E-47EF-8F9B-EF84DDAD6E8C}" type="presOf" srcId="{4516E3BF-FDB8-4136-9D77-32F1E4118955}" destId="{ADB1DCF0-9664-4D24-8D63-0B973E3CB2CA}" srcOrd="0" destOrd="0" presId="urn:microsoft.com/office/officeart/2018/5/layout/IconCircleLabelList"/>
    <dgm:cxn modelId="{493F483F-2947-4298-9CB5-9038C2D82B45}" type="presParOf" srcId="{6E403B52-9C5A-4B11-BC3C-C64B886FF16A}" destId="{345617ED-EB20-4427-9738-7F4996D448C1}" srcOrd="0" destOrd="0" presId="urn:microsoft.com/office/officeart/2018/5/layout/IconCircleLabelList"/>
    <dgm:cxn modelId="{BBBAA7EC-8881-47F4-8C29-1FBDE7A1E283}" type="presParOf" srcId="{345617ED-EB20-4427-9738-7F4996D448C1}" destId="{33494CB8-FC3F-425B-BD0B-CED411937CF9}" srcOrd="0" destOrd="0" presId="urn:microsoft.com/office/officeart/2018/5/layout/IconCircleLabelList"/>
    <dgm:cxn modelId="{6CC28A5B-C613-4A87-A266-B9DF64ED5057}" type="presParOf" srcId="{345617ED-EB20-4427-9738-7F4996D448C1}" destId="{C9402531-AF3E-4B97-8D37-97CF0DAE1540}" srcOrd="1" destOrd="0" presId="urn:microsoft.com/office/officeart/2018/5/layout/IconCircleLabelList"/>
    <dgm:cxn modelId="{97A51C7C-1BC3-4075-A781-5001DEADFFC4}" type="presParOf" srcId="{345617ED-EB20-4427-9738-7F4996D448C1}" destId="{981B52F9-1E51-484D-A9BC-6581E93606CD}" srcOrd="2" destOrd="0" presId="urn:microsoft.com/office/officeart/2018/5/layout/IconCircleLabelList"/>
    <dgm:cxn modelId="{89FD296F-A5CF-4E77-B3B9-F13A35DA7E15}" type="presParOf" srcId="{345617ED-EB20-4427-9738-7F4996D448C1}" destId="{ADB1DCF0-9664-4D24-8D63-0B973E3CB2CA}" srcOrd="3" destOrd="0" presId="urn:microsoft.com/office/officeart/2018/5/layout/IconCircleLabelList"/>
    <dgm:cxn modelId="{2F0BFEFA-CC00-46EF-BD48-976B1A9E82C3}" type="presParOf" srcId="{6E403B52-9C5A-4B11-BC3C-C64B886FF16A}" destId="{619241FA-D6F0-46B8-981E-64975C9F459A}" srcOrd="1" destOrd="0" presId="urn:microsoft.com/office/officeart/2018/5/layout/IconCircleLabelList"/>
    <dgm:cxn modelId="{B70CDB38-B961-4991-B09D-2A88AA7C6035}" type="presParOf" srcId="{6E403B52-9C5A-4B11-BC3C-C64B886FF16A}" destId="{0B0DA4BC-4852-4209-8265-61939E6C773D}" srcOrd="2" destOrd="0" presId="urn:microsoft.com/office/officeart/2018/5/layout/IconCircleLabelList"/>
    <dgm:cxn modelId="{779B8349-5057-4904-A880-2CC26E720C9A}" type="presParOf" srcId="{0B0DA4BC-4852-4209-8265-61939E6C773D}" destId="{67DEDFF2-A8A3-47DD-85FB-2D9A1C9391DC}" srcOrd="0" destOrd="0" presId="urn:microsoft.com/office/officeart/2018/5/layout/IconCircleLabelList"/>
    <dgm:cxn modelId="{1B223180-2A7F-4FB1-BEDB-782BD355552D}" type="presParOf" srcId="{0B0DA4BC-4852-4209-8265-61939E6C773D}" destId="{FBD09EA3-5AAB-4074-992A-F891B816DDDC}" srcOrd="1" destOrd="0" presId="urn:microsoft.com/office/officeart/2018/5/layout/IconCircleLabelList"/>
    <dgm:cxn modelId="{80ACAA02-1CE2-4C57-A459-DFFCBEACC475}" type="presParOf" srcId="{0B0DA4BC-4852-4209-8265-61939E6C773D}" destId="{47046D40-35B6-4F76-8342-1393BB9DC6C5}" srcOrd="2" destOrd="0" presId="urn:microsoft.com/office/officeart/2018/5/layout/IconCircleLabelList"/>
    <dgm:cxn modelId="{E00CF6B2-CC41-4BF1-9342-6737B64C6842}" type="presParOf" srcId="{0B0DA4BC-4852-4209-8265-61939E6C773D}" destId="{31169FB4-6321-4504-B7BA-47105F8FCC3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2C5187-680B-4038-8F82-D4B45D2760E8}" type="doc">
      <dgm:prSet loTypeId="urn:microsoft.com/office/officeart/2018/5/layout/CenteredIconLabelDescriptionList" loCatId="icon" qsTypeId="urn:microsoft.com/office/officeart/2005/8/quickstyle/simple4" qsCatId="simple" csTypeId="urn:microsoft.com/office/officeart/2018/5/colors/Iconchunking_neutralbg_accent1_2" csCatId="accent1" phldr="1"/>
      <dgm:spPr/>
      <dgm:t>
        <a:bodyPr/>
        <a:lstStyle/>
        <a:p>
          <a:endParaRPr lang="en-US"/>
        </a:p>
      </dgm:t>
    </dgm:pt>
    <dgm:pt modelId="{DA85348E-ACED-495C-AD22-EA05DFF3800B}">
      <dgm:prSet/>
      <dgm:spPr/>
      <dgm:t>
        <a:bodyPr/>
        <a:lstStyle/>
        <a:p>
          <a:pPr>
            <a:defRPr b="1"/>
          </a:pPr>
          <a:r>
            <a:rPr lang="fr-FR"/>
            <a:t>Soit augmenter Cz par une augmentation de l’incidence</a:t>
          </a:r>
          <a:endParaRPr lang="en-US"/>
        </a:p>
      </dgm:t>
    </dgm:pt>
    <dgm:pt modelId="{706570D3-8700-4470-9CF6-3E90EEF1355A}" type="parTrans" cxnId="{62B4A929-AF65-48C6-95B3-B585A4F1FB09}">
      <dgm:prSet/>
      <dgm:spPr/>
      <dgm:t>
        <a:bodyPr/>
        <a:lstStyle/>
        <a:p>
          <a:endParaRPr lang="en-US"/>
        </a:p>
      </dgm:t>
    </dgm:pt>
    <dgm:pt modelId="{7E19B8F4-F2C5-4C06-820B-A503E0637B24}" type="sibTrans" cxnId="{62B4A929-AF65-48C6-95B3-B585A4F1FB09}">
      <dgm:prSet/>
      <dgm:spPr/>
      <dgm:t>
        <a:bodyPr/>
        <a:lstStyle/>
        <a:p>
          <a:endParaRPr lang="en-US"/>
        </a:p>
      </dgm:t>
    </dgm:pt>
    <dgm:pt modelId="{34231498-D69A-4299-90A8-578487990280}">
      <dgm:prSet/>
      <dgm:spPr/>
      <dgm:t>
        <a:bodyPr/>
        <a:lstStyle/>
        <a:p>
          <a:r>
            <a:rPr lang="fr-FR"/>
            <a:t>On tire sur le manche pour relever le nez</a:t>
          </a:r>
          <a:endParaRPr lang="en-US"/>
        </a:p>
      </dgm:t>
    </dgm:pt>
    <dgm:pt modelId="{A9EA6DD8-E5D3-4A0A-98D5-52A15DABEAD9}" type="parTrans" cxnId="{30DCE764-C527-410C-BB7E-7FB8B524D484}">
      <dgm:prSet/>
      <dgm:spPr/>
      <dgm:t>
        <a:bodyPr/>
        <a:lstStyle/>
        <a:p>
          <a:endParaRPr lang="en-US"/>
        </a:p>
      </dgm:t>
    </dgm:pt>
    <dgm:pt modelId="{05D52151-D01E-430C-83C1-75B4AC6BB29E}" type="sibTrans" cxnId="{30DCE764-C527-410C-BB7E-7FB8B524D484}">
      <dgm:prSet/>
      <dgm:spPr/>
      <dgm:t>
        <a:bodyPr/>
        <a:lstStyle/>
        <a:p>
          <a:endParaRPr lang="en-US"/>
        </a:p>
      </dgm:t>
    </dgm:pt>
    <dgm:pt modelId="{A85448F9-1FF6-4236-8F0D-FD934FC24840}">
      <dgm:prSet/>
      <dgm:spPr/>
      <dgm:t>
        <a:bodyPr/>
        <a:lstStyle/>
        <a:p>
          <a:pPr>
            <a:defRPr b="1"/>
          </a:pPr>
          <a:r>
            <a:rPr lang="fr-FR"/>
            <a:t>Soit par une augmentation de vitesse</a:t>
          </a:r>
          <a:endParaRPr lang="en-US"/>
        </a:p>
      </dgm:t>
    </dgm:pt>
    <dgm:pt modelId="{65A28A17-BDD0-4F13-815B-B8C52287620F}" type="parTrans" cxnId="{A0C84979-27E3-4B81-BFA6-C965B7C332A3}">
      <dgm:prSet/>
      <dgm:spPr/>
      <dgm:t>
        <a:bodyPr/>
        <a:lstStyle/>
        <a:p>
          <a:endParaRPr lang="en-US"/>
        </a:p>
      </dgm:t>
    </dgm:pt>
    <dgm:pt modelId="{44B1AEF2-C8B1-4F00-8047-5DC7A6333AB2}" type="sibTrans" cxnId="{A0C84979-27E3-4B81-BFA6-C965B7C332A3}">
      <dgm:prSet/>
      <dgm:spPr/>
      <dgm:t>
        <a:bodyPr/>
        <a:lstStyle/>
        <a:p>
          <a:endParaRPr lang="en-US"/>
        </a:p>
      </dgm:t>
    </dgm:pt>
    <dgm:pt modelId="{90BF13B7-FE0D-4076-AE0D-2F17F2B64187}">
      <dgm:prSet/>
      <dgm:spPr/>
      <dgm:t>
        <a:bodyPr/>
        <a:lstStyle/>
        <a:p>
          <a:r>
            <a:rPr lang="fr-FR"/>
            <a:t>On met des gaz</a:t>
          </a:r>
          <a:endParaRPr lang="en-US"/>
        </a:p>
      </dgm:t>
    </dgm:pt>
    <dgm:pt modelId="{803AAD6B-2AB1-46F1-8A86-0CE4E57B9D1E}" type="parTrans" cxnId="{239FFBCB-E56C-41C3-8581-9D8BF67A477C}">
      <dgm:prSet/>
      <dgm:spPr/>
      <dgm:t>
        <a:bodyPr/>
        <a:lstStyle/>
        <a:p>
          <a:endParaRPr lang="en-US"/>
        </a:p>
      </dgm:t>
    </dgm:pt>
    <dgm:pt modelId="{F1F69E4A-F341-46ED-B244-2D3355E01339}" type="sibTrans" cxnId="{239FFBCB-E56C-41C3-8581-9D8BF67A477C}">
      <dgm:prSet/>
      <dgm:spPr/>
      <dgm:t>
        <a:bodyPr/>
        <a:lstStyle/>
        <a:p>
          <a:endParaRPr lang="en-US"/>
        </a:p>
      </dgm:t>
    </dgm:pt>
    <dgm:pt modelId="{5234A157-B650-40DF-9DC2-5178FE7A7178}" type="pres">
      <dgm:prSet presAssocID="{462C5187-680B-4038-8F82-D4B45D2760E8}" presName="root" presStyleCnt="0">
        <dgm:presLayoutVars>
          <dgm:dir/>
          <dgm:resizeHandles val="exact"/>
        </dgm:presLayoutVars>
      </dgm:prSet>
      <dgm:spPr/>
    </dgm:pt>
    <dgm:pt modelId="{381858EF-FB05-43B7-92F9-66B432738708}" type="pres">
      <dgm:prSet presAssocID="{DA85348E-ACED-495C-AD22-EA05DFF3800B}" presName="compNode" presStyleCnt="0"/>
      <dgm:spPr/>
    </dgm:pt>
    <dgm:pt modelId="{7A39B7A0-2F4A-44E2-8053-C13401888850}" type="pres">
      <dgm:prSet presAssocID="{DA85348E-ACED-495C-AD22-EA05DFF3800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7C84194-DF5F-4459-AF8B-ED8A6B0E179F}" type="pres">
      <dgm:prSet presAssocID="{DA85348E-ACED-495C-AD22-EA05DFF3800B}" presName="iconSpace" presStyleCnt="0"/>
      <dgm:spPr/>
    </dgm:pt>
    <dgm:pt modelId="{B97F277A-1D27-4F98-B9D1-5DAD893A657E}" type="pres">
      <dgm:prSet presAssocID="{DA85348E-ACED-495C-AD22-EA05DFF3800B}" presName="parTx" presStyleLbl="revTx" presStyleIdx="0" presStyleCnt="4">
        <dgm:presLayoutVars>
          <dgm:chMax val="0"/>
          <dgm:chPref val="0"/>
        </dgm:presLayoutVars>
      </dgm:prSet>
      <dgm:spPr/>
    </dgm:pt>
    <dgm:pt modelId="{C399A98B-1608-481F-B5C8-C7E9A9DEA75A}" type="pres">
      <dgm:prSet presAssocID="{DA85348E-ACED-495C-AD22-EA05DFF3800B}" presName="txSpace" presStyleCnt="0"/>
      <dgm:spPr/>
    </dgm:pt>
    <dgm:pt modelId="{F4CA3C73-AB9E-41BB-BBC0-84CB77C81C2C}" type="pres">
      <dgm:prSet presAssocID="{DA85348E-ACED-495C-AD22-EA05DFF3800B}" presName="desTx" presStyleLbl="revTx" presStyleIdx="1" presStyleCnt="4">
        <dgm:presLayoutVars/>
      </dgm:prSet>
      <dgm:spPr/>
    </dgm:pt>
    <dgm:pt modelId="{37C77403-4602-4C42-A372-03E6C256C2A0}" type="pres">
      <dgm:prSet presAssocID="{7E19B8F4-F2C5-4C06-820B-A503E0637B24}" presName="sibTrans" presStyleCnt="0"/>
      <dgm:spPr/>
    </dgm:pt>
    <dgm:pt modelId="{F13AD6B9-4B6E-4B96-9796-F82B7F469985}" type="pres">
      <dgm:prSet presAssocID="{A85448F9-1FF6-4236-8F0D-FD934FC24840}" presName="compNode" presStyleCnt="0"/>
      <dgm:spPr/>
    </dgm:pt>
    <dgm:pt modelId="{E87DF0BF-ECB1-4629-A783-EF13B286225D}" type="pres">
      <dgm:prSet presAssocID="{A85448F9-1FF6-4236-8F0D-FD934FC2484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6E427D4A-4B97-4D7F-9F38-21AD24A3F749}" type="pres">
      <dgm:prSet presAssocID="{A85448F9-1FF6-4236-8F0D-FD934FC24840}" presName="iconSpace" presStyleCnt="0"/>
      <dgm:spPr/>
    </dgm:pt>
    <dgm:pt modelId="{86F753F2-4DF6-432A-ABA3-7B8E2ED1755C}" type="pres">
      <dgm:prSet presAssocID="{A85448F9-1FF6-4236-8F0D-FD934FC24840}" presName="parTx" presStyleLbl="revTx" presStyleIdx="2" presStyleCnt="4">
        <dgm:presLayoutVars>
          <dgm:chMax val="0"/>
          <dgm:chPref val="0"/>
        </dgm:presLayoutVars>
      </dgm:prSet>
      <dgm:spPr/>
    </dgm:pt>
    <dgm:pt modelId="{752A7749-6E55-4B9D-BB0A-BBB55ACB2E8B}" type="pres">
      <dgm:prSet presAssocID="{A85448F9-1FF6-4236-8F0D-FD934FC24840}" presName="txSpace" presStyleCnt="0"/>
      <dgm:spPr/>
    </dgm:pt>
    <dgm:pt modelId="{44175711-D376-4B96-B3F9-C02D9727D8A9}" type="pres">
      <dgm:prSet presAssocID="{A85448F9-1FF6-4236-8F0D-FD934FC24840}" presName="desTx" presStyleLbl="revTx" presStyleIdx="3" presStyleCnt="4">
        <dgm:presLayoutVars/>
      </dgm:prSet>
      <dgm:spPr/>
    </dgm:pt>
  </dgm:ptLst>
  <dgm:cxnLst>
    <dgm:cxn modelId="{030B4200-00BA-4461-947D-772F0E722A6F}" type="presOf" srcId="{90BF13B7-FE0D-4076-AE0D-2F17F2B64187}" destId="{44175711-D376-4B96-B3F9-C02D9727D8A9}" srcOrd="0" destOrd="0" presId="urn:microsoft.com/office/officeart/2018/5/layout/CenteredIconLabelDescriptionList"/>
    <dgm:cxn modelId="{62B4A929-AF65-48C6-95B3-B585A4F1FB09}" srcId="{462C5187-680B-4038-8F82-D4B45D2760E8}" destId="{DA85348E-ACED-495C-AD22-EA05DFF3800B}" srcOrd="0" destOrd="0" parTransId="{706570D3-8700-4470-9CF6-3E90EEF1355A}" sibTransId="{7E19B8F4-F2C5-4C06-820B-A503E0637B24}"/>
    <dgm:cxn modelId="{6ACEB42F-DC40-4A2A-9073-666577989632}" type="presOf" srcId="{34231498-D69A-4299-90A8-578487990280}" destId="{F4CA3C73-AB9E-41BB-BBC0-84CB77C81C2C}" srcOrd="0" destOrd="0" presId="urn:microsoft.com/office/officeart/2018/5/layout/CenteredIconLabelDescriptionList"/>
    <dgm:cxn modelId="{30DCE764-C527-410C-BB7E-7FB8B524D484}" srcId="{DA85348E-ACED-495C-AD22-EA05DFF3800B}" destId="{34231498-D69A-4299-90A8-578487990280}" srcOrd="0" destOrd="0" parTransId="{A9EA6DD8-E5D3-4A0A-98D5-52A15DABEAD9}" sibTransId="{05D52151-D01E-430C-83C1-75B4AC6BB29E}"/>
    <dgm:cxn modelId="{A0C84979-27E3-4B81-BFA6-C965B7C332A3}" srcId="{462C5187-680B-4038-8F82-D4B45D2760E8}" destId="{A85448F9-1FF6-4236-8F0D-FD934FC24840}" srcOrd="1" destOrd="0" parTransId="{65A28A17-BDD0-4F13-815B-B8C52287620F}" sibTransId="{44B1AEF2-C8B1-4F00-8047-5DC7A6333AB2}"/>
    <dgm:cxn modelId="{71222E99-1942-44F7-9379-780181AC95E1}" type="presOf" srcId="{462C5187-680B-4038-8F82-D4B45D2760E8}" destId="{5234A157-B650-40DF-9DC2-5178FE7A7178}" srcOrd="0" destOrd="0" presId="urn:microsoft.com/office/officeart/2018/5/layout/CenteredIconLabelDescriptionList"/>
    <dgm:cxn modelId="{CE5ECFC6-EC4E-4D63-B916-0DEFAEF5DE96}" type="presOf" srcId="{DA85348E-ACED-495C-AD22-EA05DFF3800B}" destId="{B97F277A-1D27-4F98-B9D1-5DAD893A657E}" srcOrd="0" destOrd="0" presId="urn:microsoft.com/office/officeart/2018/5/layout/CenteredIconLabelDescriptionList"/>
    <dgm:cxn modelId="{239FFBCB-E56C-41C3-8581-9D8BF67A477C}" srcId="{A85448F9-1FF6-4236-8F0D-FD934FC24840}" destId="{90BF13B7-FE0D-4076-AE0D-2F17F2B64187}" srcOrd="0" destOrd="0" parTransId="{803AAD6B-2AB1-46F1-8A86-0CE4E57B9D1E}" sibTransId="{F1F69E4A-F341-46ED-B244-2D3355E01339}"/>
    <dgm:cxn modelId="{E14B07ED-EB6E-451C-91F0-C972B6021DA6}" type="presOf" srcId="{A85448F9-1FF6-4236-8F0D-FD934FC24840}" destId="{86F753F2-4DF6-432A-ABA3-7B8E2ED1755C}" srcOrd="0" destOrd="0" presId="urn:microsoft.com/office/officeart/2018/5/layout/CenteredIconLabelDescriptionList"/>
    <dgm:cxn modelId="{E4C58AF1-687F-441C-ABB1-4026BADDB860}" type="presParOf" srcId="{5234A157-B650-40DF-9DC2-5178FE7A7178}" destId="{381858EF-FB05-43B7-92F9-66B432738708}" srcOrd="0" destOrd="0" presId="urn:microsoft.com/office/officeart/2018/5/layout/CenteredIconLabelDescriptionList"/>
    <dgm:cxn modelId="{C4EECEF6-3290-4B93-9C8A-119F096786FB}" type="presParOf" srcId="{381858EF-FB05-43B7-92F9-66B432738708}" destId="{7A39B7A0-2F4A-44E2-8053-C13401888850}" srcOrd="0" destOrd="0" presId="urn:microsoft.com/office/officeart/2018/5/layout/CenteredIconLabelDescriptionList"/>
    <dgm:cxn modelId="{A4C9BB7E-E3B2-4434-B2F6-D4032D156305}" type="presParOf" srcId="{381858EF-FB05-43B7-92F9-66B432738708}" destId="{C7C84194-DF5F-4459-AF8B-ED8A6B0E179F}" srcOrd="1" destOrd="0" presId="urn:microsoft.com/office/officeart/2018/5/layout/CenteredIconLabelDescriptionList"/>
    <dgm:cxn modelId="{93DAC9F3-FF00-4AFB-97A1-C83B894D305D}" type="presParOf" srcId="{381858EF-FB05-43B7-92F9-66B432738708}" destId="{B97F277A-1D27-4F98-B9D1-5DAD893A657E}" srcOrd="2" destOrd="0" presId="urn:microsoft.com/office/officeart/2018/5/layout/CenteredIconLabelDescriptionList"/>
    <dgm:cxn modelId="{B75B56E1-43B3-49C0-8DCC-3B724F91CEC8}" type="presParOf" srcId="{381858EF-FB05-43B7-92F9-66B432738708}" destId="{C399A98B-1608-481F-B5C8-C7E9A9DEA75A}" srcOrd="3" destOrd="0" presId="urn:microsoft.com/office/officeart/2018/5/layout/CenteredIconLabelDescriptionList"/>
    <dgm:cxn modelId="{E7EF668E-89D1-42CF-A340-0483E693913C}" type="presParOf" srcId="{381858EF-FB05-43B7-92F9-66B432738708}" destId="{F4CA3C73-AB9E-41BB-BBC0-84CB77C81C2C}" srcOrd="4" destOrd="0" presId="urn:microsoft.com/office/officeart/2018/5/layout/CenteredIconLabelDescriptionList"/>
    <dgm:cxn modelId="{4B508DB5-93F1-4364-8648-3F2F4C7BE28D}" type="presParOf" srcId="{5234A157-B650-40DF-9DC2-5178FE7A7178}" destId="{37C77403-4602-4C42-A372-03E6C256C2A0}" srcOrd="1" destOrd="0" presId="urn:microsoft.com/office/officeart/2018/5/layout/CenteredIconLabelDescriptionList"/>
    <dgm:cxn modelId="{A3595C17-C3E5-4996-82E6-BDEA1FF63B09}" type="presParOf" srcId="{5234A157-B650-40DF-9DC2-5178FE7A7178}" destId="{F13AD6B9-4B6E-4B96-9796-F82B7F469985}" srcOrd="2" destOrd="0" presId="urn:microsoft.com/office/officeart/2018/5/layout/CenteredIconLabelDescriptionList"/>
    <dgm:cxn modelId="{107BBA89-4AF4-496A-93B7-9713187FD49C}" type="presParOf" srcId="{F13AD6B9-4B6E-4B96-9796-F82B7F469985}" destId="{E87DF0BF-ECB1-4629-A783-EF13B286225D}" srcOrd="0" destOrd="0" presId="urn:microsoft.com/office/officeart/2018/5/layout/CenteredIconLabelDescriptionList"/>
    <dgm:cxn modelId="{E806D53B-745F-49E8-933A-794AE0F322B7}" type="presParOf" srcId="{F13AD6B9-4B6E-4B96-9796-F82B7F469985}" destId="{6E427D4A-4B97-4D7F-9F38-21AD24A3F749}" srcOrd="1" destOrd="0" presId="urn:microsoft.com/office/officeart/2018/5/layout/CenteredIconLabelDescriptionList"/>
    <dgm:cxn modelId="{2AB26546-E80D-4373-833F-F5169E84A6C2}" type="presParOf" srcId="{F13AD6B9-4B6E-4B96-9796-F82B7F469985}" destId="{86F753F2-4DF6-432A-ABA3-7B8E2ED1755C}" srcOrd="2" destOrd="0" presId="urn:microsoft.com/office/officeart/2018/5/layout/CenteredIconLabelDescriptionList"/>
    <dgm:cxn modelId="{6EE125AD-6176-4FA9-9897-4993C7DD254E}" type="presParOf" srcId="{F13AD6B9-4B6E-4B96-9796-F82B7F469985}" destId="{752A7749-6E55-4B9D-BB0A-BBB55ACB2E8B}" srcOrd="3" destOrd="0" presId="urn:microsoft.com/office/officeart/2018/5/layout/CenteredIconLabelDescriptionList"/>
    <dgm:cxn modelId="{CB5A6707-E861-4334-89B2-3ADB4FAFB733}" type="presParOf" srcId="{F13AD6B9-4B6E-4B96-9796-F82B7F469985}" destId="{44175711-D376-4B96-B3F9-C02D9727D8A9}"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61E15-F321-4D0A-968B-E06B4B56A58F}">
      <dsp:nvSpPr>
        <dsp:cNvPr id="0" name=""/>
        <dsp:cNvSpPr/>
      </dsp:nvSpPr>
      <dsp:spPr>
        <a:xfrm>
          <a:off x="0" y="3081379"/>
          <a:ext cx="6492875" cy="202171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fr-FR" sz="2700" kern="1200"/>
            <a:t>Proposition de petite session, annuelle et lors de la période hivernale, pour présenter les « oups - » de l’année écoulée et s’améliorer pour l’année suivante</a:t>
          </a:r>
          <a:endParaRPr lang="en-US" sz="2700" kern="1200"/>
        </a:p>
      </dsp:txBody>
      <dsp:txXfrm>
        <a:off x="0" y="3081379"/>
        <a:ext cx="6492875" cy="2021718"/>
      </dsp:txXfrm>
    </dsp:sp>
    <dsp:sp modelId="{73218A9A-DD66-4AA8-A79D-590C10F17D0B}">
      <dsp:nvSpPr>
        <dsp:cNvPr id="0" name=""/>
        <dsp:cNvSpPr/>
      </dsp:nvSpPr>
      <dsp:spPr>
        <a:xfrm rot="10800000">
          <a:off x="0" y="2302"/>
          <a:ext cx="6492875" cy="3109402"/>
        </a:xfrm>
        <a:prstGeom prst="upArrowCallout">
          <a:avLst/>
        </a:prstGeom>
        <a:solidFill>
          <a:schemeClr val="accent2">
            <a:hueOff val="-3593961"/>
            <a:satOff val="24722"/>
            <a:lumOff val="2744"/>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fr-FR" sz="2700" kern="1200" dirty="0"/>
            <a:t>La sensibilisation se fait à l’inscription (pour les inscriptions récentes) mais des renouvellements / re-sensibilisations seraient à mettre en œuvre</a:t>
          </a:r>
          <a:endParaRPr lang="en-US" sz="2700" kern="1200" dirty="0"/>
        </a:p>
      </dsp:txBody>
      <dsp:txXfrm rot="10800000">
        <a:off x="0" y="2302"/>
        <a:ext cx="6492875" cy="2020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727C8-DC69-4DBD-A77E-65C3F4BDCCAC}">
      <dsp:nvSpPr>
        <dsp:cNvPr id="0" name=""/>
        <dsp:cNvSpPr/>
      </dsp:nvSpPr>
      <dsp:spPr>
        <a:xfrm>
          <a:off x="625409" y="40818"/>
          <a:ext cx="1749937" cy="1749937"/>
        </a:xfrm>
        <a:prstGeom prst="ellipse">
          <a:avLst/>
        </a:prstGeom>
        <a:solidFill>
          <a:schemeClr val="accent2">
            <a:hueOff val="0"/>
            <a:satOff val="0"/>
            <a:lumOff val="0"/>
            <a:alphaOff val="0"/>
          </a:schemeClr>
        </a:solidFill>
        <a:ln>
          <a:noFill/>
        </a:ln>
        <a:effectLst>
          <a:reflection blurRad="12700" stA="26000" endPos="32000" dist="12700" dir="5400000" sy="-100000" rotWithShape="0"/>
        </a:effectLst>
      </dsp:spPr>
      <dsp:style>
        <a:lnRef idx="0">
          <a:scrgbClr r="0" g="0" b="0"/>
        </a:lnRef>
        <a:fillRef idx="1">
          <a:scrgbClr r="0" g="0" b="0"/>
        </a:fillRef>
        <a:effectRef idx="2">
          <a:scrgbClr r="0" g="0" b="0"/>
        </a:effectRef>
        <a:fontRef idx="minor"/>
      </dsp:style>
    </dsp:sp>
    <dsp:sp modelId="{8A568410-3DDB-44D2-AB0A-178A065F0F7B}">
      <dsp:nvSpPr>
        <dsp:cNvPr id="0" name=""/>
        <dsp:cNvSpPr/>
      </dsp:nvSpPr>
      <dsp:spPr>
        <a:xfrm>
          <a:off x="998346" y="413756"/>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8EE0E239-D52F-41A0-AB84-A3AC8646C459}">
      <dsp:nvSpPr>
        <dsp:cNvPr id="0" name=""/>
        <dsp:cNvSpPr/>
      </dsp:nvSpPr>
      <dsp:spPr>
        <a:xfrm>
          <a:off x="66003" y="2335819"/>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fr-FR" sz="2100" kern="1200" dirty="0"/>
            <a:t>Suffisamment : 33% </a:t>
          </a:r>
          <a:endParaRPr lang="en-US" sz="2100" kern="1200" dirty="0"/>
        </a:p>
      </dsp:txBody>
      <dsp:txXfrm>
        <a:off x="66003" y="2335819"/>
        <a:ext cx="2868750" cy="720000"/>
      </dsp:txXfrm>
    </dsp:sp>
    <dsp:sp modelId="{31790ACF-2D29-48AF-8C68-09F496AFD66B}">
      <dsp:nvSpPr>
        <dsp:cNvPr id="0" name=""/>
        <dsp:cNvSpPr/>
      </dsp:nvSpPr>
      <dsp:spPr>
        <a:xfrm>
          <a:off x="3996190" y="40818"/>
          <a:ext cx="1749937" cy="1749937"/>
        </a:xfrm>
        <a:prstGeom prst="ellipse">
          <a:avLst/>
        </a:prstGeom>
        <a:solidFill>
          <a:schemeClr val="accent3">
            <a:hueOff val="0"/>
            <a:satOff val="0"/>
            <a:lumOff val="0"/>
            <a:alphaOff val="0"/>
          </a:schemeClr>
        </a:solidFill>
        <a:ln>
          <a:noFill/>
        </a:ln>
        <a:effectLst>
          <a:reflection blurRad="12700" stA="26000" endPos="32000" dist="12700" dir="5400000" sy="-100000" rotWithShape="0"/>
        </a:effectLst>
      </dsp:spPr>
      <dsp:style>
        <a:lnRef idx="0">
          <a:scrgbClr r="0" g="0" b="0"/>
        </a:lnRef>
        <a:fillRef idx="1">
          <a:scrgbClr r="0" g="0" b="0"/>
        </a:fillRef>
        <a:effectRef idx="2">
          <a:scrgbClr r="0" g="0" b="0"/>
        </a:effectRef>
        <a:fontRef idx="minor"/>
      </dsp:style>
    </dsp:sp>
    <dsp:sp modelId="{952332E4-0C3B-4F1A-9ACC-4E24C45683F1}">
      <dsp:nvSpPr>
        <dsp:cNvPr id="0" name=""/>
        <dsp:cNvSpPr/>
      </dsp:nvSpPr>
      <dsp:spPr>
        <a:xfrm>
          <a:off x="4369128" y="413756"/>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8D77B74A-1F88-40CE-A10F-D3329ADACB75}">
      <dsp:nvSpPr>
        <dsp:cNvPr id="0" name=""/>
        <dsp:cNvSpPr/>
      </dsp:nvSpPr>
      <dsp:spPr>
        <a:xfrm>
          <a:off x="3436784" y="2335819"/>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fr-FR" sz="2100" kern="1200" dirty="0"/>
            <a:t>Dure ou trop contraignante : 22%</a:t>
          </a:r>
          <a:endParaRPr lang="en-US" sz="2100" kern="1200" dirty="0"/>
        </a:p>
      </dsp:txBody>
      <dsp:txXfrm>
        <a:off x="3436784" y="2335819"/>
        <a:ext cx="2868750" cy="720000"/>
      </dsp:txXfrm>
    </dsp:sp>
    <dsp:sp modelId="{8CF5545E-3427-4FD4-8E84-D41E9919EF0F}">
      <dsp:nvSpPr>
        <dsp:cNvPr id="0" name=""/>
        <dsp:cNvSpPr/>
      </dsp:nvSpPr>
      <dsp:spPr>
        <a:xfrm>
          <a:off x="7366972" y="40818"/>
          <a:ext cx="1749937" cy="1749937"/>
        </a:xfrm>
        <a:prstGeom prst="ellipse">
          <a:avLst/>
        </a:prstGeom>
        <a:solidFill>
          <a:schemeClr val="accent4">
            <a:hueOff val="0"/>
            <a:satOff val="0"/>
            <a:lumOff val="0"/>
            <a:alphaOff val="0"/>
          </a:schemeClr>
        </a:solidFill>
        <a:ln>
          <a:noFill/>
        </a:ln>
        <a:effectLst>
          <a:reflection blurRad="12700" stA="26000" endPos="32000" dist="12700" dir="5400000" sy="-100000" rotWithShape="0"/>
        </a:effectLst>
      </dsp:spPr>
      <dsp:style>
        <a:lnRef idx="0">
          <a:scrgbClr r="0" g="0" b="0"/>
        </a:lnRef>
        <a:fillRef idx="1">
          <a:scrgbClr r="0" g="0" b="0"/>
        </a:fillRef>
        <a:effectRef idx="2">
          <a:scrgbClr r="0" g="0" b="0"/>
        </a:effectRef>
        <a:fontRef idx="minor"/>
      </dsp:style>
    </dsp:sp>
    <dsp:sp modelId="{A5300051-2B72-4C35-81A3-37483E72A59C}">
      <dsp:nvSpPr>
        <dsp:cNvPr id="0" name=""/>
        <dsp:cNvSpPr/>
      </dsp:nvSpPr>
      <dsp:spPr>
        <a:xfrm>
          <a:off x="7739909" y="413756"/>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B2B5602B-1713-481C-A7A1-191FBF70030E}">
      <dsp:nvSpPr>
        <dsp:cNvPr id="0" name=""/>
        <dsp:cNvSpPr/>
      </dsp:nvSpPr>
      <dsp:spPr>
        <a:xfrm>
          <a:off x="6807565" y="2335819"/>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fr-FR" sz="2100" kern="1200" dirty="0"/>
            <a:t>Floue ou mal définie: 44%</a:t>
          </a:r>
          <a:endParaRPr lang="en-US" sz="2100" kern="1200" dirty="0"/>
        </a:p>
      </dsp:txBody>
      <dsp:txXfrm>
        <a:off x="6807565" y="2335819"/>
        <a:ext cx="2868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94CB8-FC3F-425B-BD0B-CED411937CF9}">
      <dsp:nvSpPr>
        <dsp:cNvPr id="0" name=""/>
        <dsp:cNvSpPr/>
      </dsp:nvSpPr>
      <dsp:spPr>
        <a:xfrm>
          <a:off x="1859070" y="49401"/>
          <a:ext cx="1715625" cy="1715625"/>
        </a:xfrm>
        <a:prstGeom prst="ellipse">
          <a:avLst/>
        </a:prstGeom>
        <a:solidFill>
          <a:schemeClr val="accent2">
            <a:hueOff val="0"/>
            <a:satOff val="0"/>
            <a:lumOff val="0"/>
            <a:alphaOff val="0"/>
          </a:schemeClr>
        </a:solidFill>
        <a:ln>
          <a:noFill/>
        </a:ln>
        <a:effectLst>
          <a:reflection blurRad="12700" stA="26000" endPos="32000" dist="12700" dir="5400000" sy="-100000" rotWithShape="0"/>
        </a:effectLst>
      </dsp:spPr>
      <dsp:style>
        <a:lnRef idx="0">
          <a:scrgbClr r="0" g="0" b="0"/>
        </a:lnRef>
        <a:fillRef idx="1">
          <a:scrgbClr r="0" g="0" b="0"/>
        </a:fillRef>
        <a:effectRef idx="2">
          <a:scrgbClr r="0" g="0" b="0"/>
        </a:effectRef>
        <a:fontRef idx="minor"/>
      </dsp:style>
    </dsp:sp>
    <dsp:sp modelId="{C9402531-AF3E-4B97-8D37-97CF0DAE1540}">
      <dsp:nvSpPr>
        <dsp:cNvPr id="0" name=""/>
        <dsp:cNvSpPr/>
      </dsp:nvSpPr>
      <dsp:spPr>
        <a:xfrm>
          <a:off x="2224695" y="415026"/>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ADB1DCF0-9664-4D24-8D63-0B973E3CB2CA}">
      <dsp:nvSpPr>
        <dsp:cNvPr id="0" name=""/>
        <dsp:cNvSpPr/>
      </dsp:nvSpPr>
      <dsp:spPr>
        <a:xfrm>
          <a:off x="626028" y="2299401"/>
          <a:ext cx="4181709" cy="74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fr-FR" sz="2000" kern="1200" dirty="0"/>
            <a:t>Le domaine de vol est globalement bien défini</a:t>
          </a:r>
          <a:endParaRPr lang="en-US" sz="2000" kern="1200" dirty="0"/>
        </a:p>
      </dsp:txBody>
      <dsp:txXfrm>
        <a:off x="626028" y="2299401"/>
        <a:ext cx="4181709" cy="747835"/>
      </dsp:txXfrm>
    </dsp:sp>
    <dsp:sp modelId="{67DEDFF2-A8A3-47DD-85FB-2D9A1C9391DC}">
      <dsp:nvSpPr>
        <dsp:cNvPr id="0" name=""/>
        <dsp:cNvSpPr/>
      </dsp:nvSpPr>
      <dsp:spPr>
        <a:xfrm>
          <a:off x="6350295" y="49401"/>
          <a:ext cx="1715625" cy="1715625"/>
        </a:xfrm>
        <a:prstGeom prst="ellipse">
          <a:avLst/>
        </a:prstGeom>
        <a:solidFill>
          <a:schemeClr val="accent3">
            <a:hueOff val="0"/>
            <a:satOff val="0"/>
            <a:lumOff val="0"/>
            <a:alphaOff val="0"/>
          </a:schemeClr>
        </a:solidFill>
        <a:ln>
          <a:noFill/>
        </a:ln>
        <a:effectLst>
          <a:reflection blurRad="12700" stA="26000" endPos="32000" dist="12700" dir="5400000" sy="-100000" rotWithShape="0"/>
        </a:effectLst>
      </dsp:spPr>
      <dsp:style>
        <a:lnRef idx="0">
          <a:scrgbClr r="0" g="0" b="0"/>
        </a:lnRef>
        <a:fillRef idx="1">
          <a:scrgbClr r="0" g="0" b="0"/>
        </a:fillRef>
        <a:effectRef idx="2">
          <a:scrgbClr r="0" g="0" b="0"/>
        </a:effectRef>
        <a:fontRef idx="minor"/>
      </dsp:style>
    </dsp:sp>
    <dsp:sp modelId="{FBD09EA3-5AAB-4074-992A-F891B816DDDC}">
      <dsp:nvSpPr>
        <dsp:cNvPr id="0" name=""/>
        <dsp:cNvSpPr/>
      </dsp:nvSpPr>
      <dsp:spPr>
        <a:xfrm>
          <a:off x="6715920" y="415026"/>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31169FB4-6321-4504-B7BA-47105F8FCC3C}">
      <dsp:nvSpPr>
        <dsp:cNvPr id="0" name=""/>
        <dsp:cNvSpPr/>
      </dsp:nvSpPr>
      <dsp:spPr>
        <a:xfrm>
          <a:off x="5299925" y="2299401"/>
          <a:ext cx="3816365" cy="74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fr-FR" sz="2000" kern="1200" dirty="0"/>
            <a:t>Par contre, les moyens d’anti-abordage sont plus flous</a:t>
          </a:r>
          <a:endParaRPr lang="en-US" sz="2000" kern="1200" dirty="0"/>
        </a:p>
      </dsp:txBody>
      <dsp:txXfrm>
        <a:off x="5299925" y="2299401"/>
        <a:ext cx="3816365" cy="7478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9B7A0-2F4A-44E2-8053-C13401888850}">
      <dsp:nvSpPr>
        <dsp:cNvPr id="0" name=""/>
        <dsp:cNvSpPr/>
      </dsp:nvSpPr>
      <dsp:spPr>
        <a:xfrm>
          <a:off x="1580376" y="0"/>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B97F277A-1D27-4F98-B9D1-5DAD893A657E}">
      <dsp:nvSpPr>
        <dsp:cNvPr id="0" name=""/>
        <dsp:cNvSpPr/>
      </dsp:nvSpPr>
      <dsp:spPr>
        <a:xfrm>
          <a:off x="177747" y="1643678"/>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fr-FR" sz="2300" kern="1200"/>
            <a:t>Soit augmenter Cz par une augmentation de l’incidence</a:t>
          </a:r>
          <a:endParaRPr lang="en-US" sz="2300" kern="1200"/>
        </a:p>
      </dsp:txBody>
      <dsp:txXfrm>
        <a:off x="177747" y="1643678"/>
        <a:ext cx="4315781" cy="647367"/>
      </dsp:txXfrm>
    </dsp:sp>
    <dsp:sp modelId="{F4CA3C73-AB9E-41BB-BBC0-84CB77C81C2C}">
      <dsp:nvSpPr>
        <dsp:cNvPr id="0" name=""/>
        <dsp:cNvSpPr/>
      </dsp:nvSpPr>
      <dsp:spPr>
        <a:xfrm>
          <a:off x="177747" y="2352978"/>
          <a:ext cx="4315781" cy="743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fr-FR" sz="1700" kern="1200"/>
            <a:t>On tire sur le manche pour relever le nez</a:t>
          </a:r>
          <a:endParaRPr lang="en-US" sz="1700" kern="1200"/>
        </a:p>
      </dsp:txBody>
      <dsp:txXfrm>
        <a:off x="177747" y="2352978"/>
        <a:ext cx="4315781" cy="743659"/>
      </dsp:txXfrm>
    </dsp:sp>
    <dsp:sp modelId="{E87DF0BF-ECB1-4629-A783-EF13B286225D}">
      <dsp:nvSpPr>
        <dsp:cNvPr id="0" name=""/>
        <dsp:cNvSpPr/>
      </dsp:nvSpPr>
      <dsp:spPr>
        <a:xfrm>
          <a:off x="6651419" y="0"/>
          <a:ext cx="1510523" cy="1510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86F753F2-4DF6-432A-ABA3-7B8E2ED1755C}">
      <dsp:nvSpPr>
        <dsp:cNvPr id="0" name=""/>
        <dsp:cNvSpPr/>
      </dsp:nvSpPr>
      <dsp:spPr>
        <a:xfrm>
          <a:off x="5248790" y="1643678"/>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fr-FR" sz="2300" kern="1200"/>
            <a:t>Soit par une augmentation de vitesse</a:t>
          </a:r>
          <a:endParaRPr lang="en-US" sz="2300" kern="1200"/>
        </a:p>
      </dsp:txBody>
      <dsp:txXfrm>
        <a:off x="5248790" y="1643678"/>
        <a:ext cx="4315781" cy="647367"/>
      </dsp:txXfrm>
    </dsp:sp>
    <dsp:sp modelId="{44175711-D376-4B96-B3F9-C02D9727D8A9}">
      <dsp:nvSpPr>
        <dsp:cNvPr id="0" name=""/>
        <dsp:cNvSpPr/>
      </dsp:nvSpPr>
      <dsp:spPr>
        <a:xfrm>
          <a:off x="5248790" y="2352978"/>
          <a:ext cx="4315781" cy="743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fr-FR" sz="1700" kern="1200"/>
            <a:t>On met des gaz</a:t>
          </a:r>
          <a:endParaRPr lang="en-US" sz="1700" kern="1200"/>
        </a:p>
      </dsp:txBody>
      <dsp:txXfrm>
        <a:off x="5248790" y="2352978"/>
        <a:ext cx="4315781" cy="7436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98E2A62-662B-4815-AE83-9E50357C744B}" type="datetimeFigureOut">
              <a:rPr lang="fr-FR" smtClean="0"/>
              <a:t>27/01/2019</a:t>
            </a:fld>
            <a:endParaRPr lang="fr-FR"/>
          </a:p>
        </p:txBody>
      </p:sp>
      <p:sp>
        <p:nvSpPr>
          <p:cNvPr id="5" name="Footer Placeholder 4"/>
          <p:cNvSpPr>
            <a:spLocks noGrp="1"/>
          </p:cNvSpPr>
          <p:nvPr>
            <p:ph type="ftr" sz="quarter" idx="11"/>
          </p:nvPr>
        </p:nvSpPr>
        <p:spPr>
          <a:xfrm>
            <a:off x="5332412" y="5883275"/>
            <a:ext cx="4324044" cy="365125"/>
          </a:xfrm>
        </p:spPr>
        <p:txBody>
          <a:bodyPr/>
          <a:lstStyle/>
          <a:p>
            <a:endParaRPr lang="fr-FR"/>
          </a:p>
        </p:txBody>
      </p:sp>
      <p:sp>
        <p:nvSpPr>
          <p:cNvPr id="6" name="Slide Number Placeholder 5"/>
          <p:cNvSpPr>
            <a:spLocks noGrp="1"/>
          </p:cNvSpPr>
          <p:nvPr>
            <p:ph type="sldNum" sz="quarter" idx="12"/>
          </p:nvPr>
        </p:nvSpPr>
        <p:spPr/>
        <p:txBody>
          <a:bodyPr/>
          <a:lstStyle/>
          <a:p>
            <a:fld id="{7879B150-B577-429F-9947-C06FBCE996B7}" type="slidenum">
              <a:rPr lang="fr-FR" smtClean="0"/>
              <a:t>‹N°›</a:t>
            </a:fld>
            <a:endParaRPr lang="fr-FR"/>
          </a:p>
        </p:txBody>
      </p:sp>
    </p:spTree>
    <p:extLst>
      <p:ext uri="{BB962C8B-B14F-4D97-AF65-F5344CB8AC3E}">
        <p14:creationId xmlns:p14="http://schemas.microsoft.com/office/powerpoint/2010/main" val="1210153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98E2A62-662B-4815-AE83-9E50357C744B}" type="datetimeFigureOut">
              <a:rPr lang="fr-FR" smtClean="0"/>
              <a:t>27/01/2019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79B150-B577-429F-9947-C06FBCE996B7}" type="slidenum">
              <a:rPr lang="fr-FR" smtClean="0"/>
              <a:t>‹N°›</a:t>
            </a:fld>
            <a:endParaRPr lang="fr-FR"/>
          </a:p>
        </p:txBody>
      </p:sp>
    </p:spTree>
    <p:extLst>
      <p:ext uri="{BB962C8B-B14F-4D97-AF65-F5344CB8AC3E}">
        <p14:creationId xmlns:p14="http://schemas.microsoft.com/office/powerpoint/2010/main" val="46873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98E2A62-662B-4815-AE83-9E50357C744B}" type="datetimeFigureOut">
              <a:rPr lang="fr-FR" smtClean="0"/>
              <a:t>27/01/2019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79B150-B577-429F-9947-C06FBCE996B7}" type="slidenum">
              <a:rPr lang="fr-FR" smtClean="0"/>
              <a:t>‹N°›</a:t>
            </a:fld>
            <a:endParaRPr lang="fr-FR"/>
          </a:p>
        </p:txBody>
      </p:sp>
    </p:spTree>
    <p:extLst>
      <p:ext uri="{BB962C8B-B14F-4D97-AF65-F5344CB8AC3E}">
        <p14:creationId xmlns:p14="http://schemas.microsoft.com/office/powerpoint/2010/main" val="3669999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98E2A62-662B-4815-AE83-9E50357C744B}" type="datetimeFigureOut">
              <a:rPr lang="fr-FR" smtClean="0"/>
              <a:t>27/01/2019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79B150-B577-429F-9947-C06FBCE996B7}" type="slidenum">
              <a:rPr lang="fr-FR" smtClean="0"/>
              <a:t>‹N°›</a:t>
            </a:fld>
            <a:endParaRPr lang="fr-FR"/>
          </a:p>
        </p:txBody>
      </p:sp>
    </p:spTree>
    <p:extLst>
      <p:ext uri="{BB962C8B-B14F-4D97-AF65-F5344CB8AC3E}">
        <p14:creationId xmlns:p14="http://schemas.microsoft.com/office/powerpoint/2010/main" val="96959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98E2A62-662B-4815-AE83-9E50357C744B}" type="datetimeFigureOut">
              <a:rPr lang="fr-FR" smtClean="0"/>
              <a:t>27/01/2019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79B150-B577-429F-9947-C06FBCE996B7}" type="slidenum">
              <a:rPr lang="fr-FR" smtClean="0"/>
              <a:t>‹N°›</a:t>
            </a:fld>
            <a:endParaRPr lang="fr-FR"/>
          </a:p>
        </p:txBody>
      </p:sp>
    </p:spTree>
    <p:extLst>
      <p:ext uri="{BB962C8B-B14F-4D97-AF65-F5344CB8AC3E}">
        <p14:creationId xmlns:p14="http://schemas.microsoft.com/office/powerpoint/2010/main" val="2980731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98E2A62-662B-4815-AE83-9E50357C744B}" type="datetimeFigureOut">
              <a:rPr lang="fr-FR" smtClean="0"/>
              <a:t>27/01/2019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79B150-B577-429F-9947-C06FBCE996B7}" type="slidenum">
              <a:rPr lang="fr-FR" smtClean="0"/>
              <a:t>‹N°›</a:t>
            </a:fld>
            <a:endParaRPr lang="fr-FR"/>
          </a:p>
        </p:txBody>
      </p:sp>
    </p:spTree>
    <p:extLst>
      <p:ext uri="{BB962C8B-B14F-4D97-AF65-F5344CB8AC3E}">
        <p14:creationId xmlns:p14="http://schemas.microsoft.com/office/powerpoint/2010/main" val="2573190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98E2A62-662B-4815-AE83-9E50357C744B}" type="datetimeFigureOut">
              <a:rPr lang="fr-FR" smtClean="0"/>
              <a:t>27/01/2019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79B150-B577-429F-9947-C06FBCE996B7}" type="slidenum">
              <a:rPr lang="fr-FR" smtClean="0"/>
              <a:t>‹N°›</a:t>
            </a:fld>
            <a:endParaRPr lang="fr-FR"/>
          </a:p>
        </p:txBody>
      </p:sp>
    </p:spTree>
    <p:extLst>
      <p:ext uri="{BB962C8B-B14F-4D97-AF65-F5344CB8AC3E}">
        <p14:creationId xmlns:p14="http://schemas.microsoft.com/office/powerpoint/2010/main" val="1258584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8E2A62-662B-4815-AE83-9E50357C744B}" type="datetimeFigureOut">
              <a:rPr lang="fr-FR" smtClean="0"/>
              <a:t>27/01/2019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79B150-B577-429F-9947-C06FBCE996B7}" type="slidenum">
              <a:rPr lang="fr-FR" smtClean="0"/>
              <a:t>‹N°›</a:t>
            </a:fld>
            <a:endParaRPr lang="fr-FR"/>
          </a:p>
        </p:txBody>
      </p:sp>
    </p:spTree>
    <p:extLst>
      <p:ext uri="{BB962C8B-B14F-4D97-AF65-F5344CB8AC3E}">
        <p14:creationId xmlns:p14="http://schemas.microsoft.com/office/powerpoint/2010/main" val="3615467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8E2A62-662B-4815-AE83-9E50357C744B}" type="datetimeFigureOut">
              <a:rPr lang="fr-FR" smtClean="0"/>
              <a:t>27/01/2019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79B150-B577-429F-9947-C06FBCE996B7}" type="slidenum">
              <a:rPr lang="fr-FR" smtClean="0"/>
              <a:t>‹N°›</a:t>
            </a:fld>
            <a:endParaRPr lang="fr-FR"/>
          </a:p>
        </p:txBody>
      </p:sp>
    </p:spTree>
    <p:extLst>
      <p:ext uri="{BB962C8B-B14F-4D97-AF65-F5344CB8AC3E}">
        <p14:creationId xmlns:p14="http://schemas.microsoft.com/office/powerpoint/2010/main" val="325329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8E2A62-662B-4815-AE83-9E50357C744B}" type="datetimeFigureOut">
              <a:rPr lang="fr-FR" smtClean="0"/>
              <a:t>27/01/2019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10951856" y="5867131"/>
            <a:ext cx="551167" cy="365125"/>
          </a:xfrm>
        </p:spPr>
        <p:txBody>
          <a:bodyPr/>
          <a:lstStyle/>
          <a:p>
            <a:fld id="{7879B150-B577-429F-9947-C06FBCE996B7}" type="slidenum">
              <a:rPr lang="fr-FR" smtClean="0"/>
              <a:t>‹N°›</a:t>
            </a:fld>
            <a:endParaRPr lang="fr-FR"/>
          </a:p>
        </p:txBody>
      </p:sp>
    </p:spTree>
    <p:extLst>
      <p:ext uri="{BB962C8B-B14F-4D97-AF65-F5344CB8AC3E}">
        <p14:creationId xmlns:p14="http://schemas.microsoft.com/office/powerpoint/2010/main" val="355970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98E2A62-662B-4815-AE83-9E50357C744B}" type="datetimeFigureOut">
              <a:rPr lang="fr-FR" smtClean="0"/>
              <a:t>27/01/2019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79B150-B577-429F-9947-C06FBCE996B7}" type="slidenum">
              <a:rPr lang="fr-FR" smtClean="0"/>
              <a:t>‹N°›</a:t>
            </a:fld>
            <a:endParaRPr lang="fr-FR"/>
          </a:p>
        </p:txBody>
      </p:sp>
    </p:spTree>
    <p:extLst>
      <p:ext uri="{BB962C8B-B14F-4D97-AF65-F5344CB8AC3E}">
        <p14:creationId xmlns:p14="http://schemas.microsoft.com/office/powerpoint/2010/main" val="380469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98E2A62-662B-4815-AE83-9E50357C744B}" type="datetimeFigureOut">
              <a:rPr lang="fr-FR" smtClean="0"/>
              <a:t>27/01/2019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79B150-B577-429F-9947-C06FBCE996B7}" type="slidenum">
              <a:rPr lang="fr-FR" smtClean="0"/>
              <a:t>‹N°›</a:t>
            </a:fld>
            <a:endParaRPr lang="fr-FR"/>
          </a:p>
        </p:txBody>
      </p:sp>
    </p:spTree>
    <p:extLst>
      <p:ext uri="{BB962C8B-B14F-4D97-AF65-F5344CB8AC3E}">
        <p14:creationId xmlns:p14="http://schemas.microsoft.com/office/powerpoint/2010/main" val="496526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98E2A62-662B-4815-AE83-9E50357C744B}" type="datetimeFigureOut">
              <a:rPr lang="fr-FR" smtClean="0"/>
              <a:t>27/01/2019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879B150-B577-429F-9947-C06FBCE996B7}" type="slidenum">
              <a:rPr lang="fr-FR" smtClean="0"/>
              <a:t>‹N°›</a:t>
            </a:fld>
            <a:endParaRPr lang="fr-FR"/>
          </a:p>
        </p:txBody>
      </p:sp>
    </p:spTree>
    <p:extLst>
      <p:ext uri="{BB962C8B-B14F-4D97-AF65-F5344CB8AC3E}">
        <p14:creationId xmlns:p14="http://schemas.microsoft.com/office/powerpoint/2010/main" val="4099949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98E2A62-662B-4815-AE83-9E50357C744B}" type="datetimeFigureOut">
              <a:rPr lang="fr-FR" smtClean="0"/>
              <a:t>27/01/2019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879B150-B577-429F-9947-C06FBCE996B7}" type="slidenum">
              <a:rPr lang="fr-FR" smtClean="0"/>
              <a:t>‹N°›</a:t>
            </a:fld>
            <a:endParaRPr lang="fr-FR"/>
          </a:p>
        </p:txBody>
      </p:sp>
    </p:spTree>
    <p:extLst>
      <p:ext uri="{BB962C8B-B14F-4D97-AF65-F5344CB8AC3E}">
        <p14:creationId xmlns:p14="http://schemas.microsoft.com/office/powerpoint/2010/main" val="1883479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E2A62-662B-4815-AE83-9E50357C744B}" type="datetimeFigureOut">
              <a:rPr lang="fr-FR" smtClean="0"/>
              <a:t>27/01/2019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879B150-B577-429F-9947-C06FBCE996B7}" type="slidenum">
              <a:rPr lang="fr-FR" smtClean="0"/>
              <a:t>‹N°›</a:t>
            </a:fld>
            <a:endParaRPr lang="fr-FR"/>
          </a:p>
        </p:txBody>
      </p:sp>
    </p:spTree>
    <p:extLst>
      <p:ext uri="{BB962C8B-B14F-4D97-AF65-F5344CB8AC3E}">
        <p14:creationId xmlns:p14="http://schemas.microsoft.com/office/powerpoint/2010/main" val="217847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98E2A62-662B-4815-AE83-9E50357C744B}" type="datetimeFigureOut">
              <a:rPr lang="fr-FR" smtClean="0"/>
              <a:t>27/01/2019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79B150-B577-429F-9947-C06FBCE996B7}" type="slidenum">
              <a:rPr lang="fr-FR" smtClean="0"/>
              <a:t>‹N°›</a:t>
            </a:fld>
            <a:endParaRPr lang="fr-FR"/>
          </a:p>
        </p:txBody>
      </p:sp>
    </p:spTree>
    <p:extLst>
      <p:ext uri="{BB962C8B-B14F-4D97-AF65-F5344CB8AC3E}">
        <p14:creationId xmlns:p14="http://schemas.microsoft.com/office/powerpoint/2010/main" val="317194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98E2A62-662B-4815-AE83-9E50357C744B}" type="datetimeFigureOut">
              <a:rPr lang="fr-FR" smtClean="0"/>
              <a:t>27/01/2019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79B150-B577-429F-9947-C06FBCE996B7}" type="slidenum">
              <a:rPr lang="fr-FR" smtClean="0"/>
              <a:t>‹N°›</a:t>
            </a:fld>
            <a:endParaRPr lang="fr-FR"/>
          </a:p>
        </p:txBody>
      </p:sp>
    </p:spTree>
    <p:extLst>
      <p:ext uri="{BB962C8B-B14F-4D97-AF65-F5344CB8AC3E}">
        <p14:creationId xmlns:p14="http://schemas.microsoft.com/office/powerpoint/2010/main" val="135601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8E2A62-662B-4815-AE83-9E50357C744B}" type="datetimeFigureOut">
              <a:rPr lang="fr-FR" smtClean="0"/>
              <a:t>27/01/2019</a:t>
            </a:fld>
            <a:endParaRPr lang="fr-F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79B150-B577-429F-9947-C06FBCE996B7}" type="slidenum">
              <a:rPr lang="fr-FR" smtClean="0"/>
              <a:t>‹N°›</a:t>
            </a:fld>
            <a:endParaRPr lang="fr-FR"/>
          </a:p>
        </p:txBody>
      </p:sp>
    </p:spTree>
    <p:extLst>
      <p:ext uri="{BB962C8B-B14F-4D97-AF65-F5344CB8AC3E}">
        <p14:creationId xmlns:p14="http://schemas.microsoft.com/office/powerpoint/2010/main" val="110618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sia.aviation-civile.gouv.fr/dvd/eAIP_03_JAN_2019/Atlas-VAC/PDF_AIPparSSection/VAC/AD/AD-2.LFQN.pdf"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0.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legifrance.gouv.fr/affichTexte.do?categorieLien=id&amp;cidTexte=JORFTEXT000037529004&amp;dateTexte=" TargetMode="External"/><Relationship Id="rId2" Type="http://schemas.openxmlformats.org/officeDocument/2006/relationships/hyperlink" Target="https://www.legifrance.gouv.fr/eli/arrete/2018/10/19/TRAA1800537A/jo/texte" TargetMode="External"/><Relationship Id="rId1" Type="http://schemas.openxmlformats.org/officeDocument/2006/relationships/slideLayout" Target="../slideLayouts/slideLayout2.xml"/><Relationship Id="rId5" Type="http://schemas.openxmlformats.org/officeDocument/2006/relationships/hyperlink" Target="https://www.legifrance.gouv.fr/affichTexte.do?cidTexte=JORFTEXT000037491603&amp;categorieLien=cid" TargetMode="External"/><Relationship Id="rId4" Type="http://schemas.openxmlformats.org/officeDocument/2006/relationships/hyperlink" Target="https://www.legifrance.gouv.fr/affichTexte.do?cidTexte=JORFTEXT000033293745&amp;categorieLien=cid"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sia.aviation-civile.gouv.fr/dvd/eAIP_03_JAN_2019/Atlas-VAC/PDF_AIPparSSection/VAC/AD/AD-2.LFQN.pdf"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0D126C-725A-49F6-A105-1DA9858AAC37}"/>
              </a:ext>
            </a:extLst>
          </p:cNvPr>
          <p:cNvSpPr>
            <a:spLocks noGrp="1"/>
          </p:cNvSpPr>
          <p:nvPr>
            <p:ph type="ctrTitle"/>
          </p:nvPr>
        </p:nvSpPr>
        <p:spPr/>
        <p:txBody>
          <a:bodyPr/>
          <a:lstStyle/>
          <a:p>
            <a:r>
              <a:rPr lang="fr-FR" dirty="0"/>
              <a:t>Synthèse du diagnostic sécurité – AG 11/2018  </a:t>
            </a:r>
          </a:p>
        </p:txBody>
      </p:sp>
      <p:sp>
        <p:nvSpPr>
          <p:cNvPr id="3" name="Sous-titre 2">
            <a:extLst>
              <a:ext uri="{FF2B5EF4-FFF2-40B4-BE49-F238E27FC236}">
                <a16:creationId xmlns:a16="http://schemas.microsoft.com/office/drawing/2014/main" id="{A91AB82E-EB8D-44AB-AEB8-9E526E267ABE}"/>
              </a:ext>
            </a:extLst>
          </p:cNvPr>
          <p:cNvSpPr>
            <a:spLocks noGrp="1"/>
          </p:cNvSpPr>
          <p:nvPr>
            <p:ph type="subTitle" idx="1"/>
          </p:nvPr>
        </p:nvSpPr>
        <p:spPr/>
        <p:txBody>
          <a:bodyPr/>
          <a:lstStyle/>
          <a:p>
            <a:r>
              <a:rPr lang="fr-FR" dirty="0"/>
              <a:t>Ce document présente les principaux résultats et axes de travail suite à la diffusion, et aux retours qui en ont été faits, du QCM « Diagnostic Sécurité » diffusé lors de l’AG du 04/11/2018</a:t>
            </a:r>
          </a:p>
        </p:txBody>
      </p:sp>
    </p:spTree>
    <p:extLst>
      <p:ext uri="{BB962C8B-B14F-4D97-AF65-F5344CB8AC3E}">
        <p14:creationId xmlns:p14="http://schemas.microsoft.com/office/powerpoint/2010/main" val="379453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CF782-EE3F-4766-B468-612B9837044E}"/>
              </a:ext>
            </a:extLst>
          </p:cNvPr>
          <p:cNvSpPr>
            <a:spLocks noGrp="1"/>
          </p:cNvSpPr>
          <p:nvPr>
            <p:ph type="title"/>
          </p:nvPr>
        </p:nvSpPr>
        <p:spPr>
          <a:xfrm>
            <a:off x="1484311" y="685800"/>
            <a:ext cx="10018713" cy="1752599"/>
          </a:xfrm>
        </p:spPr>
        <p:txBody>
          <a:bodyPr/>
          <a:lstStyle/>
          <a:p>
            <a:endParaRPr lang="fr-FR"/>
          </a:p>
        </p:txBody>
      </p:sp>
      <p:sp>
        <p:nvSpPr>
          <p:cNvPr id="3" name="Espace réservé du contenu 2">
            <a:extLst>
              <a:ext uri="{FF2B5EF4-FFF2-40B4-BE49-F238E27FC236}">
                <a16:creationId xmlns:a16="http://schemas.microsoft.com/office/drawing/2014/main" id="{427AD9F0-C4D7-490C-B12A-EC86A14858D5}"/>
              </a:ext>
            </a:extLst>
          </p:cNvPr>
          <p:cNvSpPr>
            <a:spLocks noGrp="1"/>
          </p:cNvSpPr>
          <p:nvPr>
            <p:ph idx="1"/>
          </p:nvPr>
        </p:nvSpPr>
        <p:spPr>
          <a:xfrm>
            <a:off x="1580967" y="4557486"/>
            <a:ext cx="5850348" cy="2071916"/>
          </a:xfrm>
        </p:spPr>
        <p:txBody>
          <a:bodyPr/>
          <a:lstStyle/>
          <a:p>
            <a:pPr marL="0" indent="0">
              <a:buNone/>
            </a:pPr>
            <a:r>
              <a:rPr lang="fr-FR" dirty="0">
                <a:hlinkClick r:id="rId2"/>
              </a:rPr>
              <a:t>Carte VAC LFQN</a:t>
            </a:r>
            <a:r>
              <a:rPr lang="fr-FR" dirty="0"/>
              <a:t> : la carte a été mise à jour le 13/09/18, et le corps de texte le 21/06/18</a:t>
            </a:r>
          </a:p>
        </p:txBody>
      </p:sp>
      <p:pic>
        <p:nvPicPr>
          <p:cNvPr id="5" name="Image 4">
            <a:extLst>
              <a:ext uri="{FF2B5EF4-FFF2-40B4-BE49-F238E27FC236}">
                <a16:creationId xmlns:a16="http://schemas.microsoft.com/office/drawing/2014/main" id="{31FDEE98-0760-4934-BA0B-3A01EEE3A5C5}"/>
              </a:ext>
            </a:extLst>
          </p:cNvPr>
          <p:cNvPicPr>
            <a:picLocks noChangeAspect="1"/>
          </p:cNvPicPr>
          <p:nvPr/>
        </p:nvPicPr>
        <p:blipFill>
          <a:blip r:embed="rId3"/>
          <a:stretch>
            <a:fillRect/>
          </a:stretch>
        </p:blipFill>
        <p:spPr>
          <a:xfrm>
            <a:off x="1658482" y="23935"/>
            <a:ext cx="5850349" cy="4395667"/>
          </a:xfrm>
          <a:prstGeom prst="rect">
            <a:avLst/>
          </a:prstGeom>
        </p:spPr>
      </p:pic>
      <p:pic>
        <p:nvPicPr>
          <p:cNvPr id="6" name="Image 5">
            <a:extLst>
              <a:ext uri="{FF2B5EF4-FFF2-40B4-BE49-F238E27FC236}">
                <a16:creationId xmlns:a16="http://schemas.microsoft.com/office/drawing/2014/main" id="{4AB62E42-3A87-406D-A846-BB2A5E346C73}"/>
              </a:ext>
            </a:extLst>
          </p:cNvPr>
          <p:cNvPicPr>
            <a:picLocks noChangeAspect="1"/>
          </p:cNvPicPr>
          <p:nvPr/>
        </p:nvPicPr>
        <p:blipFill>
          <a:blip r:embed="rId4"/>
          <a:stretch>
            <a:fillRect/>
          </a:stretch>
        </p:blipFill>
        <p:spPr>
          <a:xfrm>
            <a:off x="7572833" y="15957"/>
            <a:ext cx="4619168" cy="6842043"/>
          </a:xfrm>
          <a:prstGeom prst="rect">
            <a:avLst/>
          </a:prstGeom>
        </p:spPr>
      </p:pic>
      <p:sp>
        <p:nvSpPr>
          <p:cNvPr id="7" name="Rectangle 6">
            <a:extLst>
              <a:ext uri="{FF2B5EF4-FFF2-40B4-BE49-F238E27FC236}">
                <a16:creationId xmlns:a16="http://schemas.microsoft.com/office/drawing/2014/main" id="{09DF08FC-7B35-4353-B2B1-76783081E37B}"/>
              </a:ext>
            </a:extLst>
          </p:cNvPr>
          <p:cNvSpPr/>
          <p:nvPr/>
        </p:nvSpPr>
        <p:spPr>
          <a:xfrm>
            <a:off x="7808686" y="6008915"/>
            <a:ext cx="4005943" cy="59145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22963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1E3CBFB-9F20-44C6-BFAE-BC6B8218148B}"/>
              </a:ext>
            </a:extLst>
          </p:cNvPr>
          <p:cNvPicPr>
            <a:picLocks noChangeAspect="1"/>
          </p:cNvPicPr>
          <p:nvPr/>
        </p:nvPicPr>
        <p:blipFill>
          <a:blip r:embed="rId2"/>
          <a:stretch>
            <a:fillRect/>
          </a:stretch>
        </p:blipFill>
        <p:spPr>
          <a:xfrm>
            <a:off x="3587631" y="114300"/>
            <a:ext cx="8086725" cy="6629400"/>
          </a:xfrm>
          <a:prstGeom prst="rect">
            <a:avLst/>
          </a:prstGeom>
        </p:spPr>
      </p:pic>
      <p:sp>
        <p:nvSpPr>
          <p:cNvPr id="3" name="ZoneTexte 2">
            <a:extLst>
              <a:ext uri="{FF2B5EF4-FFF2-40B4-BE49-F238E27FC236}">
                <a16:creationId xmlns:a16="http://schemas.microsoft.com/office/drawing/2014/main" id="{0EAC3B32-1B47-4086-A2F1-724897863DEF}"/>
              </a:ext>
            </a:extLst>
          </p:cNvPr>
          <p:cNvSpPr txBox="1"/>
          <p:nvPr/>
        </p:nvSpPr>
        <p:spPr>
          <a:xfrm>
            <a:off x="1050878" y="4039737"/>
            <a:ext cx="2347415" cy="954107"/>
          </a:xfrm>
          <a:prstGeom prst="rect">
            <a:avLst/>
          </a:prstGeom>
          <a:noFill/>
        </p:spPr>
        <p:txBody>
          <a:bodyPr wrap="square" rtlCol="0">
            <a:spAutoFit/>
          </a:bodyPr>
          <a:lstStyle/>
          <a:p>
            <a:r>
              <a:rPr lang="fr-FR" sz="2800" b="1" dirty="0"/>
              <a:t>Les tours de piste</a:t>
            </a:r>
          </a:p>
        </p:txBody>
      </p:sp>
      <p:sp>
        <p:nvSpPr>
          <p:cNvPr id="4" name="Rectangle : coins arrondis 3">
            <a:extLst>
              <a:ext uri="{FF2B5EF4-FFF2-40B4-BE49-F238E27FC236}">
                <a16:creationId xmlns:a16="http://schemas.microsoft.com/office/drawing/2014/main" id="{6787E769-133A-4ADE-9C84-4989473F6D48}"/>
              </a:ext>
            </a:extLst>
          </p:cNvPr>
          <p:cNvSpPr/>
          <p:nvPr/>
        </p:nvSpPr>
        <p:spPr>
          <a:xfrm rot="20438062">
            <a:off x="2959408" y="1151702"/>
            <a:ext cx="6286342" cy="2797791"/>
          </a:xfrm>
          <a:prstGeom prst="roundRect">
            <a:avLst/>
          </a:prstGeom>
          <a:noFill/>
          <a:ln w="571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406B720E-841E-4561-B877-26BE8DC63F10}"/>
              </a:ext>
            </a:extLst>
          </p:cNvPr>
          <p:cNvSpPr/>
          <p:nvPr/>
        </p:nvSpPr>
        <p:spPr>
          <a:xfrm rot="16200000">
            <a:off x="5231864" y="1767850"/>
            <a:ext cx="5567359" cy="2797791"/>
          </a:xfrm>
          <a:prstGeom prst="roundRect">
            <a:avLst/>
          </a:prstGeom>
          <a:noFill/>
          <a:ln w="57150">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1BFA3847-EDFD-48F2-8EFD-D35189A1F9D0}"/>
              </a:ext>
            </a:extLst>
          </p:cNvPr>
          <p:cNvCxnSpPr>
            <a:cxnSpLocks/>
          </p:cNvCxnSpPr>
          <p:nvPr/>
        </p:nvCxnSpPr>
        <p:spPr>
          <a:xfrm flipH="1">
            <a:off x="8229600" y="4039737"/>
            <a:ext cx="1050880" cy="1801505"/>
          </a:xfrm>
          <a:prstGeom prst="line">
            <a:avLst/>
          </a:prstGeom>
          <a:ln w="57150">
            <a:solidFill>
              <a:schemeClr val="accent5"/>
            </a:solidFill>
            <a:prstDash val="lgDash"/>
          </a:ln>
        </p:spPr>
        <p:style>
          <a:lnRef idx="1">
            <a:schemeClr val="accent1"/>
          </a:lnRef>
          <a:fillRef idx="0">
            <a:schemeClr val="accent1"/>
          </a:fillRef>
          <a:effectRef idx="0">
            <a:schemeClr val="accent1"/>
          </a:effectRef>
          <a:fontRef idx="minor">
            <a:schemeClr val="tx1"/>
          </a:fontRef>
        </p:style>
      </p:cxnSp>
      <p:sp>
        <p:nvSpPr>
          <p:cNvPr id="14" name="Triangle rectangle 13">
            <a:extLst>
              <a:ext uri="{FF2B5EF4-FFF2-40B4-BE49-F238E27FC236}">
                <a16:creationId xmlns:a16="http://schemas.microsoft.com/office/drawing/2014/main" id="{E26D0806-832B-4F05-BAB2-8271D04EE837}"/>
              </a:ext>
            </a:extLst>
          </p:cNvPr>
          <p:cNvSpPr/>
          <p:nvPr/>
        </p:nvSpPr>
        <p:spPr>
          <a:xfrm rot="16200000">
            <a:off x="7983943" y="4544703"/>
            <a:ext cx="1651379" cy="941697"/>
          </a:xfrm>
          <a:prstGeom prst="rtTriangle">
            <a:avLst/>
          </a:prstGeom>
          <a:pattFill prst="dkDnDiag">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0952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C42905-4C2C-4DF5-A5A4-81F6D39C6720}"/>
              </a:ext>
            </a:extLst>
          </p:cNvPr>
          <p:cNvSpPr>
            <a:spLocks noGrp="1"/>
          </p:cNvSpPr>
          <p:nvPr>
            <p:ph type="title"/>
          </p:nvPr>
        </p:nvSpPr>
        <p:spPr/>
        <p:txBody>
          <a:bodyPr/>
          <a:lstStyle/>
          <a:p>
            <a:r>
              <a:rPr lang="fr-FR" dirty="0"/>
              <a:t>Le tour de piste</a:t>
            </a:r>
          </a:p>
        </p:txBody>
      </p:sp>
      <p:sp>
        <p:nvSpPr>
          <p:cNvPr id="3" name="Espace réservé du contenu 2">
            <a:extLst>
              <a:ext uri="{FF2B5EF4-FFF2-40B4-BE49-F238E27FC236}">
                <a16:creationId xmlns:a16="http://schemas.microsoft.com/office/drawing/2014/main" id="{371E2737-4B3B-4B0A-B22B-B7CCCDE521BF}"/>
              </a:ext>
            </a:extLst>
          </p:cNvPr>
          <p:cNvSpPr>
            <a:spLocks noGrp="1"/>
          </p:cNvSpPr>
          <p:nvPr>
            <p:ph idx="1"/>
          </p:nvPr>
        </p:nvSpPr>
        <p:spPr/>
        <p:txBody>
          <a:bodyPr/>
          <a:lstStyle/>
          <a:p>
            <a:r>
              <a:rPr lang="fr-FR" dirty="0"/>
              <a:t>C’est un </a:t>
            </a:r>
            <a:r>
              <a:rPr lang="fr-FR" b="1" u="sng" dirty="0"/>
              <a:t>rectangle</a:t>
            </a:r>
            <a:r>
              <a:rPr lang="fr-FR" dirty="0"/>
              <a:t>, permettant d’être parallèle à la piste lorsque nous sommes en vent arrière, et les 2 derniers virages permettent d’être sur l’axe de la piste.</a:t>
            </a:r>
          </a:p>
          <a:p>
            <a:r>
              <a:rPr lang="fr-FR" dirty="0"/>
              <a:t>Les schémas qui suivent expliquent l’intérêt de respect de ce principe,</a:t>
            </a:r>
          </a:p>
        </p:txBody>
      </p:sp>
    </p:spTree>
    <p:extLst>
      <p:ext uri="{BB962C8B-B14F-4D97-AF65-F5344CB8AC3E}">
        <p14:creationId xmlns:p14="http://schemas.microsoft.com/office/powerpoint/2010/main" val="177880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43C9369-FE52-4D5F-BF4C-64CEBF608178}"/>
              </a:ext>
            </a:extLst>
          </p:cNvPr>
          <p:cNvPicPr>
            <a:picLocks noChangeAspect="1"/>
          </p:cNvPicPr>
          <p:nvPr/>
        </p:nvPicPr>
        <p:blipFill>
          <a:blip r:embed="rId2"/>
          <a:stretch>
            <a:fillRect/>
          </a:stretch>
        </p:blipFill>
        <p:spPr>
          <a:xfrm>
            <a:off x="1487606" y="1044528"/>
            <a:ext cx="10227860" cy="4768943"/>
          </a:xfrm>
          <a:prstGeom prst="rect">
            <a:avLst/>
          </a:prstGeom>
        </p:spPr>
      </p:pic>
      <p:cxnSp>
        <p:nvCxnSpPr>
          <p:cNvPr id="4" name="Connecteur droit 3">
            <a:extLst>
              <a:ext uri="{FF2B5EF4-FFF2-40B4-BE49-F238E27FC236}">
                <a16:creationId xmlns:a16="http://schemas.microsoft.com/office/drawing/2014/main" id="{DF67E3C0-A9EF-4439-8594-3B9B7332AE35}"/>
              </a:ext>
            </a:extLst>
          </p:cNvPr>
          <p:cNvCxnSpPr>
            <a:cxnSpLocks/>
          </p:cNvCxnSpPr>
          <p:nvPr/>
        </p:nvCxnSpPr>
        <p:spPr>
          <a:xfrm flipV="1">
            <a:off x="3452884" y="1787857"/>
            <a:ext cx="8052179" cy="3070746"/>
          </a:xfrm>
          <a:prstGeom prst="line">
            <a:avLst/>
          </a:prstGeom>
          <a:ln w="5715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47EBDC4B-BFA4-439C-A77D-FFBCE1B18256}"/>
              </a:ext>
            </a:extLst>
          </p:cNvPr>
          <p:cNvCxnSpPr>
            <a:cxnSpLocks/>
          </p:cNvCxnSpPr>
          <p:nvPr/>
        </p:nvCxnSpPr>
        <p:spPr>
          <a:xfrm flipH="1">
            <a:off x="3452884" y="1337481"/>
            <a:ext cx="7356143" cy="3521122"/>
          </a:xfrm>
          <a:prstGeom prst="line">
            <a:avLst/>
          </a:prstGeom>
          <a:ln w="57150">
            <a:solidFill>
              <a:schemeClr val="accent5"/>
            </a:solidFill>
            <a:prstDash val="lgDash"/>
          </a:ln>
        </p:spPr>
        <p:style>
          <a:lnRef idx="1">
            <a:schemeClr val="accent1"/>
          </a:lnRef>
          <a:fillRef idx="0">
            <a:schemeClr val="accent1"/>
          </a:fillRef>
          <a:effectRef idx="0">
            <a:schemeClr val="accent1"/>
          </a:effectRef>
          <a:fontRef idx="minor">
            <a:schemeClr val="tx1"/>
          </a:fontRef>
        </p:style>
      </p:cxnSp>
      <p:sp>
        <p:nvSpPr>
          <p:cNvPr id="12" name="Rectangle : coins arrondis 11">
            <a:extLst>
              <a:ext uri="{FF2B5EF4-FFF2-40B4-BE49-F238E27FC236}">
                <a16:creationId xmlns:a16="http://schemas.microsoft.com/office/drawing/2014/main" id="{0D84848D-3B91-4BEE-A058-BC434A93C354}"/>
              </a:ext>
            </a:extLst>
          </p:cNvPr>
          <p:cNvSpPr/>
          <p:nvPr/>
        </p:nvSpPr>
        <p:spPr>
          <a:xfrm rot="20438062">
            <a:off x="720771" y="2591676"/>
            <a:ext cx="5209566" cy="2117964"/>
          </a:xfrm>
          <a:prstGeom prst="roundRect">
            <a:avLst>
              <a:gd name="adj" fmla="val 15452"/>
            </a:avLst>
          </a:prstGeom>
          <a:noFill/>
          <a:ln w="571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a:extLst>
              <a:ext uri="{FF2B5EF4-FFF2-40B4-BE49-F238E27FC236}">
                <a16:creationId xmlns:a16="http://schemas.microsoft.com/office/drawing/2014/main" id="{192F6AD3-B377-404D-9852-2005CA23B776}"/>
              </a:ext>
            </a:extLst>
          </p:cNvPr>
          <p:cNvCxnSpPr>
            <a:cxnSpLocks/>
          </p:cNvCxnSpPr>
          <p:nvPr/>
        </p:nvCxnSpPr>
        <p:spPr>
          <a:xfrm flipV="1">
            <a:off x="2490716" y="5963835"/>
            <a:ext cx="689213" cy="347900"/>
          </a:xfrm>
          <a:prstGeom prst="line">
            <a:avLst/>
          </a:prstGeom>
          <a:ln w="57150">
            <a:solidFill>
              <a:srgbClr val="FFC000"/>
            </a:solidFill>
            <a:prstDash val="lgDash"/>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7D5070C0-0807-4A1F-9C27-F4555B9CBE9D}"/>
              </a:ext>
            </a:extLst>
          </p:cNvPr>
          <p:cNvSpPr txBox="1"/>
          <p:nvPr/>
        </p:nvSpPr>
        <p:spPr>
          <a:xfrm>
            <a:off x="2947916" y="6155140"/>
            <a:ext cx="1760562" cy="369332"/>
          </a:xfrm>
          <a:prstGeom prst="rect">
            <a:avLst/>
          </a:prstGeom>
          <a:noFill/>
        </p:spPr>
        <p:txBody>
          <a:bodyPr wrap="square" rtlCol="0">
            <a:spAutoFit/>
          </a:bodyPr>
          <a:lstStyle/>
          <a:p>
            <a:r>
              <a:rPr lang="fr-FR" dirty="0"/>
              <a:t>Axe de la piste</a:t>
            </a:r>
          </a:p>
        </p:txBody>
      </p:sp>
      <p:cxnSp>
        <p:nvCxnSpPr>
          <p:cNvPr id="18" name="Connecteur droit 17">
            <a:extLst>
              <a:ext uri="{FF2B5EF4-FFF2-40B4-BE49-F238E27FC236}">
                <a16:creationId xmlns:a16="http://schemas.microsoft.com/office/drawing/2014/main" id="{4F4053F7-282F-49B4-BEA6-E9ADB82635AF}"/>
              </a:ext>
            </a:extLst>
          </p:cNvPr>
          <p:cNvCxnSpPr>
            <a:cxnSpLocks/>
          </p:cNvCxnSpPr>
          <p:nvPr/>
        </p:nvCxnSpPr>
        <p:spPr>
          <a:xfrm flipH="1">
            <a:off x="5165678" y="6106424"/>
            <a:ext cx="930322" cy="522085"/>
          </a:xfrm>
          <a:prstGeom prst="line">
            <a:avLst/>
          </a:prstGeom>
          <a:ln w="57150">
            <a:solidFill>
              <a:schemeClr val="accent5"/>
            </a:solidFill>
            <a:prstDash val="lgDash"/>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6F765C45-2672-4ED3-8356-A5D9EF526E03}"/>
              </a:ext>
            </a:extLst>
          </p:cNvPr>
          <p:cNvSpPr txBox="1"/>
          <p:nvPr/>
        </p:nvSpPr>
        <p:spPr>
          <a:xfrm>
            <a:off x="5813946" y="6236551"/>
            <a:ext cx="2267803" cy="369332"/>
          </a:xfrm>
          <a:prstGeom prst="rect">
            <a:avLst/>
          </a:prstGeom>
          <a:noFill/>
        </p:spPr>
        <p:txBody>
          <a:bodyPr wrap="square" rtlCol="0">
            <a:spAutoFit/>
          </a:bodyPr>
          <a:lstStyle/>
          <a:p>
            <a:r>
              <a:rPr lang="fr-FR" dirty="0"/>
              <a:t>Axe de mon repère</a:t>
            </a:r>
          </a:p>
        </p:txBody>
      </p:sp>
      <p:sp>
        <p:nvSpPr>
          <p:cNvPr id="22" name="Rectangle : coins arrondis 21">
            <a:extLst>
              <a:ext uri="{FF2B5EF4-FFF2-40B4-BE49-F238E27FC236}">
                <a16:creationId xmlns:a16="http://schemas.microsoft.com/office/drawing/2014/main" id="{2A2F393F-F276-44A2-94A0-050A606DF854}"/>
              </a:ext>
            </a:extLst>
          </p:cNvPr>
          <p:cNvSpPr/>
          <p:nvPr/>
        </p:nvSpPr>
        <p:spPr>
          <a:xfrm rot="20438062">
            <a:off x="8127425" y="6101062"/>
            <a:ext cx="1146067" cy="471047"/>
          </a:xfrm>
          <a:prstGeom prst="roundRect">
            <a:avLst>
              <a:gd name="adj" fmla="val 15452"/>
            </a:avLst>
          </a:prstGeom>
          <a:noFill/>
          <a:ln w="571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22EBAD4B-46D1-4647-92F3-6E38339CD842}"/>
              </a:ext>
            </a:extLst>
          </p:cNvPr>
          <p:cNvSpPr txBox="1"/>
          <p:nvPr/>
        </p:nvSpPr>
        <p:spPr>
          <a:xfrm>
            <a:off x="9319170" y="6236551"/>
            <a:ext cx="2267803" cy="369332"/>
          </a:xfrm>
          <a:prstGeom prst="rect">
            <a:avLst/>
          </a:prstGeom>
          <a:noFill/>
        </p:spPr>
        <p:txBody>
          <a:bodyPr wrap="square" rtlCol="0">
            <a:spAutoFit/>
          </a:bodyPr>
          <a:lstStyle/>
          <a:p>
            <a:r>
              <a:rPr lang="fr-FR" dirty="0"/>
              <a:t>Trajectoire de l’avion</a:t>
            </a:r>
          </a:p>
        </p:txBody>
      </p:sp>
      <p:sp>
        <p:nvSpPr>
          <p:cNvPr id="24" name="ZoneTexte 23">
            <a:extLst>
              <a:ext uri="{FF2B5EF4-FFF2-40B4-BE49-F238E27FC236}">
                <a16:creationId xmlns:a16="http://schemas.microsoft.com/office/drawing/2014/main" id="{9AA2DA46-FC81-42B7-BE63-803688FF4E90}"/>
              </a:ext>
            </a:extLst>
          </p:cNvPr>
          <p:cNvSpPr txBox="1"/>
          <p:nvPr/>
        </p:nvSpPr>
        <p:spPr>
          <a:xfrm>
            <a:off x="5630839" y="3985380"/>
            <a:ext cx="3354508" cy="1938992"/>
          </a:xfrm>
          <a:prstGeom prst="rect">
            <a:avLst/>
          </a:prstGeom>
          <a:noFill/>
        </p:spPr>
        <p:txBody>
          <a:bodyPr wrap="square" rtlCol="0">
            <a:spAutoFit/>
          </a:bodyPr>
          <a:lstStyle/>
          <a:p>
            <a:r>
              <a:rPr lang="fr-FR" sz="2400" dirty="0">
                <a:solidFill>
                  <a:schemeClr val="bg1"/>
                </a:solidFill>
              </a:rPr>
              <a:t>Je débute mon dernier virage lorsque j’atteins le repère « barrière blanche » du virage de l’hippodrome</a:t>
            </a:r>
          </a:p>
        </p:txBody>
      </p:sp>
      <p:pic>
        <p:nvPicPr>
          <p:cNvPr id="25" name="Graphique 38" descr="Avion">
            <a:extLst>
              <a:ext uri="{FF2B5EF4-FFF2-40B4-BE49-F238E27FC236}">
                <a16:creationId xmlns:a16="http://schemas.microsoft.com/office/drawing/2014/main" id="{ECE0B54E-A289-4031-ACFC-6229F589C89E}"/>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800981">
            <a:off x="5590295" y="2689130"/>
            <a:ext cx="571500" cy="571500"/>
          </a:xfrm>
          <a:prstGeom prst="rect">
            <a:avLst/>
          </a:prstGeom>
        </p:spPr>
      </p:pic>
    </p:spTree>
    <p:extLst>
      <p:ext uri="{BB962C8B-B14F-4D97-AF65-F5344CB8AC3E}">
        <p14:creationId xmlns:p14="http://schemas.microsoft.com/office/powerpoint/2010/main" val="260206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2C7456A-27C6-492D-9FB0-1793A86757C8}"/>
              </a:ext>
            </a:extLst>
          </p:cNvPr>
          <p:cNvPicPr>
            <a:picLocks noChangeAspect="1"/>
          </p:cNvPicPr>
          <p:nvPr/>
        </p:nvPicPr>
        <p:blipFill>
          <a:blip r:embed="rId2"/>
          <a:stretch>
            <a:fillRect/>
          </a:stretch>
        </p:blipFill>
        <p:spPr>
          <a:xfrm>
            <a:off x="661274" y="591332"/>
            <a:ext cx="11414064" cy="5229587"/>
          </a:xfrm>
          <a:prstGeom prst="rect">
            <a:avLst/>
          </a:prstGeom>
        </p:spPr>
      </p:pic>
      <p:cxnSp>
        <p:nvCxnSpPr>
          <p:cNvPr id="4" name="Connecteur droit 3">
            <a:extLst>
              <a:ext uri="{FF2B5EF4-FFF2-40B4-BE49-F238E27FC236}">
                <a16:creationId xmlns:a16="http://schemas.microsoft.com/office/drawing/2014/main" id="{DF67E3C0-A9EF-4439-8594-3B9B7332AE35}"/>
              </a:ext>
            </a:extLst>
          </p:cNvPr>
          <p:cNvCxnSpPr>
            <a:cxnSpLocks/>
          </p:cNvCxnSpPr>
          <p:nvPr/>
        </p:nvCxnSpPr>
        <p:spPr>
          <a:xfrm flipV="1">
            <a:off x="198000" y="1282297"/>
            <a:ext cx="9935356" cy="3669754"/>
          </a:xfrm>
          <a:prstGeom prst="line">
            <a:avLst/>
          </a:prstGeom>
          <a:ln w="5715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47EBDC4B-BFA4-439C-A77D-FFBCE1B18256}"/>
              </a:ext>
            </a:extLst>
          </p:cNvPr>
          <p:cNvCxnSpPr>
            <a:cxnSpLocks/>
          </p:cNvCxnSpPr>
          <p:nvPr/>
        </p:nvCxnSpPr>
        <p:spPr>
          <a:xfrm flipH="1">
            <a:off x="1651379" y="1082199"/>
            <a:ext cx="9433856" cy="3298732"/>
          </a:xfrm>
          <a:prstGeom prst="line">
            <a:avLst/>
          </a:prstGeom>
          <a:ln w="57150">
            <a:solidFill>
              <a:schemeClr val="accent5"/>
            </a:solidFill>
            <a:prstDash val="lgDash"/>
          </a:ln>
        </p:spPr>
        <p:style>
          <a:lnRef idx="1">
            <a:schemeClr val="accent1"/>
          </a:lnRef>
          <a:fillRef idx="0">
            <a:schemeClr val="accent1"/>
          </a:fillRef>
          <a:effectRef idx="0">
            <a:schemeClr val="accent1"/>
          </a:effectRef>
          <a:fontRef idx="minor">
            <a:schemeClr val="tx1"/>
          </a:fontRef>
        </p:style>
      </p:cxnSp>
      <p:sp>
        <p:nvSpPr>
          <p:cNvPr id="12" name="Rectangle : coins arrondis 11">
            <a:extLst>
              <a:ext uri="{FF2B5EF4-FFF2-40B4-BE49-F238E27FC236}">
                <a16:creationId xmlns:a16="http://schemas.microsoft.com/office/drawing/2014/main" id="{0D84848D-3B91-4BEE-A058-BC434A93C354}"/>
              </a:ext>
            </a:extLst>
          </p:cNvPr>
          <p:cNvSpPr/>
          <p:nvPr/>
        </p:nvSpPr>
        <p:spPr>
          <a:xfrm rot="20261277">
            <a:off x="7266693" y="-855287"/>
            <a:ext cx="5515661" cy="2117964"/>
          </a:xfrm>
          <a:prstGeom prst="roundRect">
            <a:avLst>
              <a:gd name="adj" fmla="val 15452"/>
            </a:avLst>
          </a:prstGeom>
          <a:noFill/>
          <a:ln w="571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a:extLst>
              <a:ext uri="{FF2B5EF4-FFF2-40B4-BE49-F238E27FC236}">
                <a16:creationId xmlns:a16="http://schemas.microsoft.com/office/drawing/2014/main" id="{192F6AD3-B377-404D-9852-2005CA23B776}"/>
              </a:ext>
            </a:extLst>
          </p:cNvPr>
          <p:cNvCxnSpPr>
            <a:cxnSpLocks/>
          </p:cNvCxnSpPr>
          <p:nvPr/>
        </p:nvCxnSpPr>
        <p:spPr>
          <a:xfrm flipV="1">
            <a:off x="2490716" y="5963835"/>
            <a:ext cx="689213" cy="347900"/>
          </a:xfrm>
          <a:prstGeom prst="line">
            <a:avLst/>
          </a:prstGeom>
          <a:ln w="57150">
            <a:solidFill>
              <a:srgbClr val="FFC000"/>
            </a:solidFill>
            <a:prstDash val="lgDash"/>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7D5070C0-0807-4A1F-9C27-F4555B9CBE9D}"/>
              </a:ext>
            </a:extLst>
          </p:cNvPr>
          <p:cNvSpPr txBox="1"/>
          <p:nvPr/>
        </p:nvSpPr>
        <p:spPr>
          <a:xfrm>
            <a:off x="2947916" y="6155140"/>
            <a:ext cx="1760562" cy="369332"/>
          </a:xfrm>
          <a:prstGeom prst="rect">
            <a:avLst/>
          </a:prstGeom>
          <a:noFill/>
        </p:spPr>
        <p:txBody>
          <a:bodyPr wrap="square" rtlCol="0">
            <a:spAutoFit/>
          </a:bodyPr>
          <a:lstStyle/>
          <a:p>
            <a:r>
              <a:rPr lang="fr-FR" dirty="0"/>
              <a:t>Axe de la piste</a:t>
            </a:r>
          </a:p>
        </p:txBody>
      </p:sp>
      <p:cxnSp>
        <p:nvCxnSpPr>
          <p:cNvPr id="18" name="Connecteur droit 17">
            <a:extLst>
              <a:ext uri="{FF2B5EF4-FFF2-40B4-BE49-F238E27FC236}">
                <a16:creationId xmlns:a16="http://schemas.microsoft.com/office/drawing/2014/main" id="{4F4053F7-282F-49B4-BEA6-E9ADB82635AF}"/>
              </a:ext>
            </a:extLst>
          </p:cNvPr>
          <p:cNvCxnSpPr>
            <a:cxnSpLocks/>
          </p:cNvCxnSpPr>
          <p:nvPr/>
        </p:nvCxnSpPr>
        <p:spPr>
          <a:xfrm flipH="1">
            <a:off x="5165678" y="6106424"/>
            <a:ext cx="930322" cy="522085"/>
          </a:xfrm>
          <a:prstGeom prst="line">
            <a:avLst/>
          </a:prstGeom>
          <a:ln w="57150">
            <a:solidFill>
              <a:schemeClr val="accent5"/>
            </a:solidFill>
            <a:prstDash val="lgDash"/>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6F765C45-2672-4ED3-8356-A5D9EF526E03}"/>
              </a:ext>
            </a:extLst>
          </p:cNvPr>
          <p:cNvSpPr txBox="1"/>
          <p:nvPr/>
        </p:nvSpPr>
        <p:spPr>
          <a:xfrm>
            <a:off x="5813946" y="6236551"/>
            <a:ext cx="2267803" cy="369332"/>
          </a:xfrm>
          <a:prstGeom prst="rect">
            <a:avLst/>
          </a:prstGeom>
          <a:noFill/>
        </p:spPr>
        <p:txBody>
          <a:bodyPr wrap="square" rtlCol="0">
            <a:spAutoFit/>
          </a:bodyPr>
          <a:lstStyle/>
          <a:p>
            <a:r>
              <a:rPr lang="fr-FR" dirty="0"/>
              <a:t>Axe de mon repère</a:t>
            </a:r>
          </a:p>
        </p:txBody>
      </p:sp>
      <p:sp>
        <p:nvSpPr>
          <p:cNvPr id="22" name="Rectangle : coins arrondis 21">
            <a:extLst>
              <a:ext uri="{FF2B5EF4-FFF2-40B4-BE49-F238E27FC236}">
                <a16:creationId xmlns:a16="http://schemas.microsoft.com/office/drawing/2014/main" id="{2A2F393F-F276-44A2-94A0-050A606DF854}"/>
              </a:ext>
            </a:extLst>
          </p:cNvPr>
          <p:cNvSpPr/>
          <p:nvPr/>
        </p:nvSpPr>
        <p:spPr>
          <a:xfrm rot="20438062">
            <a:off x="8127425" y="6101062"/>
            <a:ext cx="1146067" cy="471047"/>
          </a:xfrm>
          <a:prstGeom prst="roundRect">
            <a:avLst>
              <a:gd name="adj" fmla="val 15452"/>
            </a:avLst>
          </a:prstGeom>
          <a:noFill/>
          <a:ln w="571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22EBAD4B-46D1-4647-92F3-6E38339CD842}"/>
              </a:ext>
            </a:extLst>
          </p:cNvPr>
          <p:cNvSpPr txBox="1"/>
          <p:nvPr/>
        </p:nvSpPr>
        <p:spPr>
          <a:xfrm>
            <a:off x="9319170" y="6236551"/>
            <a:ext cx="2267803" cy="369332"/>
          </a:xfrm>
          <a:prstGeom prst="rect">
            <a:avLst/>
          </a:prstGeom>
          <a:noFill/>
        </p:spPr>
        <p:txBody>
          <a:bodyPr wrap="square" rtlCol="0">
            <a:spAutoFit/>
          </a:bodyPr>
          <a:lstStyle/>
          <a:p>
            <a:r>
              <a:rPr lang="fr-FR" dirty="0"/>
              <a:t>Trajectoire de l’avion</a:t>
            </a:r>
          </a:p>
        </p:txBody>
      </p:sp>
      <p:sp>
        <p:nvSpPr>
          <p:cNvPr id="24" name="ZoneTexte 23">
            <a:extLst>
              <a:ext uri="{FF2B5EF4-FFF2-40B4-BE49-F238E27FC236}">
                <a16:creationId xmlns:a16="http://schemas.microsoft.com/office/drawing/2014/main" id="{9AA2DA46-FC81-42B7-BE63-803688FF4E90}"/>
              </a:ext>
            </a:extLst>
          </p:cNvPr>
          <p:cNvSpPr txBox="1"/>
          <p:nvPr/>
        </p:nvSpPr>
        <p:spPr>
          <a:xfrm>
            <a:off x="3484983" y="939283"/>
            <a:ext cx="3354508" cy="1815882"/>
          </a:xfrm>
          <a:prstGeom prst="rect">
            <a:avLst/>
          </a:prstGeom>
          <a:noFill/>
        </p:spPr>
        <p:txBody>
          <a:bodyPr wrap="square" rtlCol="0">
            <a:spAutoFit/>
          </a:bodyPr>
          <a:lstStyle/>
          <a:p>
            <a:r>
              <a:rPr lang="fr-FR" sz="2800" dirty="0">
                <a:solidFill>
                  <a:schemeClr val="bg1"/>
                </a:solidFill>
              </a:rPr>
              <a:t>Je débute mon dernier virage un peu avant le bosquet d’arbres</a:t>
            </a:r>
          </a:p>
        </p:txBody>
      </p:sp>
      <p:pic>
        <p:nvPicPr>
          <p:cNvPr id="19" name="Graphique 38" descr="Avion">
            <a:extLst>
              <a:ext uri="{FF2B5EF4-FFF2-40B4-BE49-F238E27FC236}">
                <a16:creationId xmlns:a16="http://schemas.microsoft.com/office/drawing/2014/main" id="{52867610-9EBE-4C20-BD32-A991A6A1F241}"/>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258703">
            <a:off x="7398389" y="1349018"/>
            <a:ext cx="571500" cy="571500"/>
          </a:xfrm>
          <a:prstGeom prst="rect">
            <a:avLst/>
          </a:prstGeom>
        </p:spPr>
      </p:pic>
    </p:spTree>
    <p:extLst>
      <p:ext uri="{BB962C8B-B14F-4D97-AF65-F5344CB8AC3E}">
        <p14:creationId xmlns:p14="http://schemas.microsoft.com/office/powerpoint/2010/main" val="420160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47EBDC4B-BFA4-439C-A77D-FFBCE1B18256}"/>
              </a:ext>
            </a:extLst>
          </p:cNvPr>
          <p:cNvCxnSpPr>
            <a:cxnSpLocks/>
          </p:cNvCxnSpPr>
          <p:nvPr/>
        </p:nvCxnSpPr>
        <p:spPr>
          <a:xfrm flipH="1">
            <a:off x="1651379" y="1082199"/>
            <a:ext cx="9433856" cy="3298732"/>
          </a:xfrm>
          <a:prstGeom prst="line">
            <a:avLst/>
          </a:prstGeom>
          <a:ln w="57150">
            <a:solidFill>
              <a:schemeClr val="accent5"/>
            </a:solidFill>
            <a:prstDash val="lgDash"/>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192F6AD3-B377-404D-9852-2005CA23B776}"/>
              </a:ext>
            </a:extLst>
          </p:cNvPr>
          <p:cNvCxnSpPr>
            <a:cxnSpLocks/>
          </p:cNvCxnSpPr>
          <p:nvPr/>
        </p:nvCxnSpPr>
        <p:spPr>
          <a:xfrm flipV="1">
            <a:off x="2490716" y="5963835"/>
            <a:ext cx="689213" cy="347900"/>
          </a:xfrm>
          <a:prstGeom prst="line">
            <a:avLst/>
          </a:prstGeom>
          <a:ln w="57150">
            <a:solidFill>
              <a:srgbClr val="FFC000"/>
            </a:solidFill>
            <a:prstDash val="lgDash"/>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7D5070C0-0807-4A1F-9C27-F4555B9CBE9D}"/>
              </a:ext>
            </a:extLst>
          </p:cNvPr>
          <p:cNvSpPr txBox="1"/>
          <p:nvPr/>
        </p:nvSpPr>
        <p:spPr>
          <a:xfrm>
            <a:off x="2947916" y="6155140"/>
            <a:ext cx="1760562" cy="369332"/>
          </a:xfrm>
          <a:prstGeom prst="rect">
            <a:avLst/>
          </a:prstGeom>
          <a:noFill/>
        </p:spPr>
        <p:txBody>
          <a:bodyPr wrap="square" rtlCol="0">
            <a:spAutoFit/>
          </a:bodyPr>
          <a:lstStyle/>
          <a:p>
            <a:r>
              <a:rPr lang="fr-FR" dirty="0"/>
              <a:t>Axe de la piste</a:t>
            </a:r>
          </a:p>
        </p:txBody>
      </p:sp>
      <p:cxnSp>
        <p:nvCxnSpPr>
          <p:cNvPr id="18" name="Connecteur droit 17">
            <a:extLst>
              <a:ext uri="{FF2B5EF4-FFF2-40B4-BE49-F238E27FC236}">
                <a16:creationId xmlns:a16="http://schemas.microsoft.com/office/drawing/2014/main" id="{4F4053F7-282F-49B4-BEA6-E9ADB82635AF}"/>
              </a:ext>
            </a:extLst>
          </p:cNvPr>
          <p:cNvCxnSpPr>
            <a:cxnSpLocks/>
          </p:cNvCxnSpPr>
          <p:nvPr/>
        </p:nvCxnSpPr>
        <p:spPr>
          <a:xfrm flipH="1">
            <a:off x="5165678" y="6106424"/>
            <a:ext cx="930322" cy="522085"/>
          </a:xfrm>
          <a:prstGeom prst="line">
            <a:avLst/>
          </a:prstGeom>
          <a:ln w="57150">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6F765C45-2672-4ED3-8356-A5D9EF526E03}"/>
              </a:ext>
            </a:extLst>
          </p:cNvPr>
          <p:cNvSpPr txBox="1"/>
          <p:nvPr/>
        </p:nvSpPr>
        <p:spPr>
          <a:xfrm>
            <a:off x="5813946" y="6236551"/>
            <a:ext cx="2267803" cy="369332"/>
          </a:xfrm>
          <a:prstGeom prst="rect">
            <a:avLst/>
          </a:prstGeom>
          <a:noFill/>
        </p:spPr>
        <p:txBody>
          <a:bodyPr wrap="square" rtlCol="0">
            <a:spAutoFit/>
          </a:bodyPr>
          <a:lstStyle/>
          <a:p>
            <a:r>
              <a:rPr lang="fr-FR" dirty="0"/>
              <a:t>Axe de mon repère</a:t>
            </a:r>
          </a:p>
        </p:txBody>
      </p:sp>
      <p:sp>
        <p:nvSpPr>
          <p:cNvPr id="22" name="Rectangle : coins arrondis 21">
            <a:extLst>
              <a:ext uri="{FF2B5EF4-FFF2-40B4-BE49-F238E27FC236}">
                <a16:creationId xmlns:a16="http://schemas.microsoft.com/office/drawing/2014/main" id="{2A2F393F-F276-44A2-94A0-050A606DF854}"/>
              </a:ext>
            </a:extLst>
          </p:cNvPr>
          <p:cNvSpPr/>
          <p:nvPr/>
        </p:nvSpPr>
        <p:spPr>
          <a:xfrm rot="20438062">
            <a:off x="8127425" y="6101062"/>
            <a:ext cx="1146067" cy="471047"/>
          </a:xfrm>
          <a:prstGeom prst="roundRect">
            <a:avLst>
              <a:gd name="adj" fmla="val 15452"/>
            </a:avLst>
          </a:prstGeom>
          <a:noFill/>
          <a:ln w="571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22EBAD4B-46D1-4647-92F3-6E38339CD842}"/>
              </a:ext>
            </a:extLst>
          </p:cNvPr>
          <p:cNvSpPr txBox="1"/>
          <p:nvPr/>
        </p:nvSpPr>
        <p:spPr>
          <a:xfrm>
            <a:off x="9319170" y="6236551"/>
            <a:ext cx="2267803" cy="369332"/>
          </a:xfrm>
          <a:prstGeom prst="rect">
            <a:avLst/>
          </a:prstGeom>
          <a:noFill/>
        </p:spPr>
        <p:txBody>
          <a:bodyPr wrap="square" rtlCol="0">
            <a:spAutoFit/>
          </a:bodyPr>
          <a:lstStyle/>
          <a:p>
            <a:r>
              <a:rPr lang="fr-FR" dirty="0"/>
              <a:t>Trajectoire de l’avion</a:t>
            </a:r>
          </a:p>
        </p:txBody>
      </p:sp>
      <p:pic>
        <p:nvPicPr>
          <p:cNvPr id="2" name="Image 1">
            <a:extLst>
              <a:ext uri="{FF2B5EF4-FFF2-40B4-BE49-F238E27FC236}">
                <a16:creationId xmlns:a16="http://schemas.microsoft.com/office/drawing/2014/main" id="{1523BFB8-68CE-4ED6-8C7C-2865F3521AC5}"/>
              </a:ext>
            </a:extLst>
          </p:cNvPr>
          <p:cNvPicPr>
            <a:picLocks noChangeAspect="1"/>
          </p:cNvPicPr>
          <p:nvPr/>
        </p:nvPicPr>
        <p:blipFill>
          <a:blip r:embed="rId2"/>
          <a:stretch>
            <a:fillRect/>
          </a:stretch>
        </p:blipFill>
        <p:spPr>
          <a:xfrm rot="16200000">
            <a:off x="4243879" y="-2109680"/>
            <a:ext cx="5228815" cy="10413814"/>
          </a:xfrm>
          <a:prstGeom prst="rect">
            <a:avLst/>
          </a:prstGeom>
        </p:spPr>
      </p:pic>
      <p:sp>
        <p:nvSpPr>
          <p:cNvPr id="14" name="Rectangle : coins arrondis 13">
            <a:extLst>
              <a:ext uri="{FF2B5EF4-FFF2-40B4-BE49-F238E27FC236}">
                <a16:creationId xmlns:a16="http://schemas.microsoft.com/office/drawing/2014/main" id="{980490B9-D520-4C45-A463-FB74D94AD23D}"/>
              </a:ext>
            </a:extLst>
          </p:cNvPr>
          <p:cNvSpPr/>
          <p:nvPr/>
        </p:nvSpPr>
        <p:spPr>
          <a:xfrm>
            <a:off x="-272955" y="952759"/>
            <a:ext cx="7547212" cy="2797791"/>
          </a:xfrm>
          <a:prstGeom prst="roundRect">
            <a:avLst/>
          </a:prstGeom>
          <a:noFill/>
          <a:ln w="57150">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DF67E3C0-A9EF-4439-8594-3B9B7332AE35}"/>
              </a:ext>
            </a:extLst>
          </p:cNvPr>
          <p:cNvCxnSpPr>
            <a:cxnSpLocks/>
          </p:cNvCxnSpPr>
          <p:nvPr/>
        </p:nvCxnSpPr>
        <p:spPr>
          <a:xfrm flipV="1">
            <a:off x="2715904" y="3757158"/>
            <a:ext cx="8871069" cy="1"/>
          </a:xfrm>
          <a:prstGeom prst="line">
            <a:avLst/>
          </a:prstGeom>
          <a:ln w="5715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B14F9336-2307-4757-9E4B-B7E0314C1DEB}"/>
              </a:ext>
            </a:extLst>
          </p:cNvPr>
          <p:cNvCxnSpPr>
            <a:cxnSpLocks/>
          </p:cNvCxnSpPr>
          <p:nvPr/>
        </p:nvCxnSpPr>
        <p:spPr>
          <a:xfrm flipH="1">
            <a:off x="3543869" y="3330054"/>
            <a:ext cx="8295275" cy="546596"/>
          </a:xfrm>
          <a:prstGeom prst="line">
            <a:avLst/>
          </a:prstGeom>
          <a:ln w="57150">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883C548C-6160-4458-9560-AB7947130263}"/>
              </a:ext>
            </a:extLst>
          </p:cNvPr>
          <p:cNvSpPr txBox="1"/>
          <p:nvPr/>
        </p:nvSpPr>
        <p:spPr>
          <a:xfrm>
            <a:off x="8107682" y="754645"/>
            <a:ext cx="3354508" cy="1815882"/>
          </a:xfrm>
          <a:prstGeom prst="rect">
            <a:avLst/>
          </a:prstGeom>
          <a:noFill/>
        </p:spPr>
        <p:txBody>
          <a:bodyPr wrap="square" rtlCol="0">
            <a:spAutoFit/>
          </a:bodyPr>
          <a:lstStyle/>
          <a:p>
            <a:r>
              <a:rPr lang="fr-FR" sz="2800" dirty="0">
                <a:solidFill>
                  <a:schemeClr val="bg1"/>
                </a:solidFill>
              </a:rPr>
              <a:t>Je débute mon dernier virage un peu avant le bosquet d’arbres</a:t>
            </a:r>
          </a:p>
        </p:txBody>
      </p:sp>
      <p:pic>
        <p:nvPicPr>
          <p:cNvPr id="25" name="Graphique 38" descr="Avion">
            <a:extLst>
              <a:ext uri="{FF2B5EF4-FFF2-40B4-BE49-F238E27FC236}">
                <a16:creationId xmlns:a16="http://schemas.microsoft.com/office/drawing/2014/main" id="{743708D9-71F6-4AA0-B5E6-3EA2C68B70AA}"/>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6988507" y="2254273"/>
            <a:ext cx="571500" cy="571500"/>
          </a:xfrm>
          <a:prstGeom prst="rect">
            <a:avLst/>
          </a:prstGeom>
        </p:spPr>
      </p:pic>
    </p:spTree>
    <p:extLst>
      <p:ext uri="{BB962C8B-B14F-4D97-AF65-F5344CB8AC3E}">
        <p14:creationId xmlns:p14="http://schemas.microsoft.com/office/powerpoint/2010/main" val="1441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D3F1E4C4-995F-4F33-B283-9454A7AEFB70}"/>
              </a:ext>
            </a:extLst>
          </p:cNvPr>
          <p:cNvPicPr>
            <a:picLocks noChangeAspect="1"/>
          </p:cNvPicPr>
          <p:nvPr/>
        </p:nvPicPr>
        <p:blipFill rotWithShape="1">
          <a:blip r:embed="rId3"/>
          <a:srcRect l="20949" r="33462" b="-1"/>
          <a:stretch/>
        </p:blipFill>
        <p:spPr>
          <a:xfrm>
            <a:off x="6892924" y="10"/>
            <a:ext cx="5299077" cy="6857990"/>
          </a:xfrm>
          <a:custGeom>
            <a:avLst/>
            <a:gdLst>
              <a:gd name="connsiteX0" fmla="*/ 836871 w 5299077"/>
              <a:gd name="connsiteY0" fmla="*/ 0 h 6858000"/>
              <a:gd name="connsiteX1" fmla="*/ 5299077 w 5299077"/>
              <a:gd name="connsiteY1" fmla="*/ 0 h 6858000"/>
              <a:gd name="connsiteX2" fmla="*/ 5299077 w 5299077"/>
              <a:gd name="connsiteY2" fmla="*/ 6858000 h 6858000"/>
              <a:gd name="connsiteX3" fmla="*/ 1911312 w 5299077"/>
              <a:gd name="connsiteY3" fmla="*/ 6858000 h 6858000"/>
              <a:gd name="connsiteX4" fmla="*/ 0 w 5299077"/>
              <a:gd name="connsiteY4" fmla="*/ 5333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1" name="Group 1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re 1">
            <a:extLst>
              <a:ext uri="{FF2B5EF4-FFF2-40B4-BE49-F238E27FC236}">
                <a16:creationId xmlns:a16="http://schemas.microsoft.com/office/drawing/2014/main" id="{7F5D29C4-BBEE-4F61-A675-61663230DEEE}"/>
              </a:ext>
            </a:extLst>
          </p:cNvPr>
          <p:cNvSpPr>
            <a:spLocks noGrp="1"/>
          </p:cNvSpPr>
          <p:nvPr>
            <p:ph type="title"/>
          </p:nvPr>
        </p:nvSpPr>
        <p:spPr>
          <a:xfrm>
            <a:off x="972080" y="685800"/>
            <a:ext cx="5260680" cy="1752599"/>
          </a:xfrm>
        </p:spPr>
        <p:txBody>
          <a:bodyPr>
            <a:normAutofit/>
          </a:bodyPr>
          <a:lstStyle/>
          <a:p>
            <a:pPr algn="l"/>
            <a:r>
              <a:rPr lang="fr-FR" dirty="0"/>
              <a:t>Le tour de piste</a:t>
            </a:r>
            <a:endParaRPr lang="fr-FR"/>
          </a:p>
        </p:txBody>
      </p:sp>
      <p:sp>
        <p:nvSpPr>
          <p:cNvPr id="3" name="Espace réservé du contenu 2">
            <a:extLst>
              <a:ext uri="{FF2B5EF4-FFF2-40B4-BE49-F238E27FC236}">
                <a16:creationId xmlns:a16="http://schemas.microsoft.com/office/drawing/2014/main" id="{3FB05A71-B17A-41CF-B51E-118D075768CC}"/>
              </a:ext>
            </a:extLst>
          </p:cNvPr>
          <p:cNvSpPr>
            <a:spLocks noGrp="1"/>
          </p:cNvSpPr>
          <p:nvPr>
            <p:ph idx="1"/>
          </p:nvPr>
        </p:nvSpPr>
        <p:spPr>
          <a:xfrm>
            <a:off x="643468" y="2666999"/>
            <a:ext cx="5260680" cy="3124201"/>
          </a:xfrm>
        </p:spPr>
        <p:txBody>
          <a:bodyPr>
            <a:normAutofit/>
          </a:bodyPr>
          <a:lstStyle/>
          <a:p>
            <a:r>
              <a:rPr lang="fr-FR" dirty="0"/>
              <a:t>En respectant ce principe, la finale se fait suivant un axe légèrement « sortant » de la piste, selon la diagonale qui permettra à l’avion de finir sa course dans l’herbe, côté opposé aux Pilotes.</a:t>
            </a:r>
          </a:p>
        </p:txBody>
      </p:sp>
      <p:cxnSp>
        <p:nvCxnSpPr>
          <p:cNvPr id="6" name="Connecteur droit 5">
            <a:extLst>
              <a:ext uri="{FF2B5EF4-FFF2-40B4-BE49-F238E27FC236}">
                <a16:creationId xmlns:a16="http://schemas.microsoft.com/office/drawing/2014/main" id="{CEF721B1-0941-4175-9CB9-5DC7FB651D8D}"/>
              </a:ext>
            </a:extLst>
          </p:cNvPr>
          <p:cNvCxnSpPr/>
          <p:nvPr/>
        </p:nvCxnSpPr>
        <p:spPr>
          <a:xfrm flipH="1">
            <a:off x="7928210" y="3029803"/>
            <a:ext cx="4163706" cy="955343"/>
          </a:xfrm>
          <a:prstGeom prst="line">
            <a:avLst/>
          </a:prstGeom>
          <a:ln w="57150">
            <a:solidFill>
              <a:srgbClr val="FF0000"/>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8" name="Graphique 38" descr="Avion">
            <a:extLst>
              <a:ext uri="{FF2B5EF4-FFF2-40B4-BE49-F238E27FC236}">
                <a16:creationId xmlns:a16="http://schemas.microsoft.com/office/drawing/2014/main" id="{2D4437BC-3325-4066-986A-E745DD155F10}"/>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5505676">
            <a:off x="11451927" y="2816526"/>
            <a:ext cx="571500" cy="571500"/>
          </a:xfrm>
          <a:prstGeom prst="rect">
            <a:avLst/>
          </a:prstGeom>
        </p:spPr>
      </p:pic>
      <p:pic>
        <p:nvPicPr>
          <p:cNvPr id="19" name="Graphique 38" descr="Avion">
            <a:extLst>
              <a:ext uri="{FF2B5EF4-FFF2-40B4-BE49-F238E27FC236}">
                <a16:creationId xmlns:a16="http://schemas.microsoft.com/office/drawing/2014/main" id="{BEC5E190-9ECA-460E-A724-B086175DD0F5}"/>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5505676">
            <a:off x="10466248" y="3024871"/>
            <a:ext cx="571500" cy="571500"/>
          </a:xfrm>
          <a:prstGeom prst="rect">
            <a:avLst/>
          </a:prstGeom>
        </p:spPr>
      </p:pic>
      <p:pic>
        <p:nvPicPr>
          <p:cNvPr id="20" name="Graphique 38" descr="Avion">
            <a:extLst>
              <a:ext uri="{FF2B5EF4-FFF2-40B4-BE49-F238E27FC236}">
                <a16:creationId xmlns:a16="http://schemas.microsoft.com/office/drawing/2014/main" id="{3966CA21-12B4-406B-932F-98D61EBDE5F9}"/>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5505676">
            <a:off x="7964846" y="3634786"/>
            <a:ext cx="571500" cy="571500"/>
          </a:xfrm>
          <a:prstGeom prst="rect">
            <a:avLst/>
          </a:prstGeom>
        </p:spPr>
      </p:pic>
      <p:sp>
        <p:nvSpPr>
          <p:cNvPr id="7" name="Explosion : 8 points 6">
            <a:extLst>
              <a:ext uri="{FF2B5EF4-FFF2-40B4-BE49-F238E27FC236}">
                <a16:creationId xmlns:a16="http://schemas.microsoft.com/office/drawing/2014/main" id="{9C7BAC0E-D159-42CD-BF24-5D11EAB781D3}"/>
              </a:ext>
            </a:extLst>
          </p:cNvPr>
          <p:cNvSpPr/>
          <p:nvPr/>
        </p:nvSpPr>
        <p:spPr>
          <a:xfrm>
            <a:off x="7099434" y="3581849"/>
            <a:ext cx="501852" cy="609915"/>
          </a:xfrm>
          <a:prstGeom prst="irregularSeal1">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8012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D3F1E4C4-995F-4F33-B283-9454A7AEFB70}"/>
              </a:ext>
            </a:extLst>
          </p:cNvPr>
          <p:cNvPicPr>
            <a:picLocks noChangeAspect="1"/>
          </p:cNvPicPr>
          <p:nvPr/>
        </p:nvPicPr>
        <p:blipFill rotWithShape="1">
          <a:blip r:embed="rId3"/>
          <a:srcRect l="20949" r="33462" b="-1"/>
          <a:stretch/>
        </p:blipFill>
        <p:spPr>
          <a:xfrm>
            <a:off x="6892924" y="10"/>
            <a:ext cx="5299077" cy="6857990"/>
          </a:xfrm>
          <a:custGeom>
            <a:avLst/>
            <a:gdLst>
              <a:gd name="connsiteX0" fmla="*/ 836871 w 5299077"/>
              <a:gd name="connsiteY0" fmla="*/ 0 h 6858000"/>
              <a:gd name="connsiteX1" fmla="*/ 5299077 w 5299077"/>
              <a:gd name="connsiteY1" fmla="*/ 0 h 6858000"/>
              <a:gd name="connsiteX2" fmla="*/ 5299077 w 5299077"/>
              <a:gd name="connsiteY2" fmla="*/ 6858000 h 6858000"/>
              <a:gd name="connsiteX3" fmla="*/ 1911312 w 5299077"/>
              <a:gd name="connsiteY3" fmla="*/ 6858000 h 6858000"/>
              <a:gd name="connsiteX4" fmla="*/ 0 w 5299077"/>
              <a:gd name="connsiteY4" fmla="*/ 5333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1" name="Group 1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re 1">
            <a:extLst>
              <a:ext uri="{FF2B5EF4-FFF2-40B4-BE49-F238E27FC236}">
                <a16:creationId xmlns:a16="http://schemas.microsoft.com/office/drawing/2014/main" id="{7F5D29C4-BBEE-4F61-A675-61663230DEEE}"/>
              </a:ext>
            </a:extLst>
          </p:cNvPr>
          <p:cNvSpPr>
            <a:spLocks noGrp="1"/>
          </p:cNvSpPr>
          <p:nvPr>
            <p:ph type="title"/>
          </p:nvPr>
        </p:nvSpPr>
        <p:spPr>
          <a:xfrm>
            <a:off x="972080" y="685800"/>
            <a:ext cx="5260680" cy="1752599"/>
          </a:xfrm>
        </p:spPr>
        <p:txBody>
          <a:bodyPr>
            <a:normAutofit/>
          </a:bodyPr>
          <a:lstStyle/>
          <a:p>
            <a:pPr algn="l"/>
            <a:r>
              <a:rPr lang="fr-FR" dirty="0"/>
              <a:t>Le tour de piste</a:t>
            </a:r>
            <a:endParaRPr lang="fr-FR"/>
          </a:p>
        </p:txBody>
      </p:sp>
      <p:sp>
        <p:nvSpPr>
          <p:cNvPr id="3" name="Espace réservé du contenu 2">
            <a:extLst>
              <a:ext uri="{FF2B5EF4-FFF2-40B4-BE49-F238E27FC236}">
                <a16:creationId xmlns:a16="http://schemas.microsoft.com/office/drawing/2014/main" id="{3FB05A71-B17A-41CF-B51E-118D075768CC}"/>
              </a:ext>
            </a:extLst>
          </p:cNvPr>
          <p:cNvSpPr>
            <a:spLocks noGrp="1"/>
          </p:cNvSpPr>
          <p:nvPr>
            <p:ph idx="1"/>
          </p:nvPr>
        </p:nvSpPr>
        <p:spPr>
          <a:xfrm>
            <a:off x="643468" y="2666999"/>
            <a:ext cx="5260680" cy="3124201"/>
          </a:xfrm>
        </p:spPr>
        <p:txBody>
          <a:bodyPr>
            <a:normAutofit/>
          </a:bodyPr>
          <a:lstStyle/>
          <a:p>
            <a:r>
              <a:rPr lang="fr-FR" dirty="0"/>
              <a:t>Et non dans les pieds des Pilotes comme cela se voit encore parfois…</a:t>
            </a:r>
          </a:p>
        </p:txBody>
      </p:sp>
      <p:cxnSp>
        <p:nvCxnSpPr>
          <p:cNvPr id="6" name="Connecteur droit 5">
            <a:extLst>
              <a:ext uri="{FF2B5EF4-FFF2-40B4-BE49-F238E27FC236}">
                <a16:creationId xmlns:a16="http://schemas.microsoft.com/office/drawing/2014/main" id="{CEF721B1-0941-4175-9CB9-5DC7FB651D8D}"/>
              </a:ext>
            </a:extLst>
          </p:cNvPr>
          <p:cNvCxnSpPr>
            <a:cxnSpLocks/>
          </p:cNvCxnSpPr>
          <p:nvPr/>
        </p:nvCxnSpPr>
        <p:spPr>
          <a:xfrm flipH="1">
            <a:off x="9921922" y="2282578"/>
            <a:ext cx="2153020" cy="1702568"/>
          </a:xfrm>
          <a:prstGeom prst="line">
            <a:avLst/>
          </a:prstGeom>
          <a:ln w="57150">
            <a:solidFill>
              <a:srgbClr val="FF0000"/>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8" name="Graphique 38" descr="Avion">
            <a:extLst>
              <a:ext uri="{FF2B5EF4-FFF2-40B4-BE49-F238E27FC236}">
                <a16:creationId xmlns:a16="http://schemas.microsoft.com/office/drawing/2014/main" id="{2D4437BC-3325-4066-986A-E745DD155F10}"/>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3757540">
            <a:off x="11558836" y="2152649"/>
            <a:ext cx="571500" cy="571500"/>
          </a:xfrm>
          <a:prstGeom prst="rect">
            <a:avLst/>
          </a:prstGeom>
        </p:spPr>
      </p:pic>
      <p:sp>
        <p:nvSpPr>
          <p:cNvPr id="7" name="Explosion : 8 points 6">
            <a:extLst>
              <a:ext uri="{FF2B5EF4-FFF2-40B4-BE49-F238E27FC236}">
                <a16:creationId xmlns:a16="http://schemas.microsoft.com/office/drawing/2014/main" id="{9C7BAC0E-D159-42CD-BF24-5D11EAB781D3}"/>
              </a:ext>
            </a:extLst>
          </p:cNvPr>
          <p:cNvSpPr/>
          <p:nvPr/>
        </p:nvSpPr>
        <p:spPr>
          <a:xfrm>
            <a:off x="10250146" y="3985146"/>
            <a:ext cx="501852" cy="609915"/>
          </a:xfrm>
          <a:prstGeom prst="irregularSeal1">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Graphique 38" descr="Avion">
            <a:extLst>
              <a:ext uri="{FF2B5EF4-FFF2-40B4-BE49-F238E27FC236}">
                <a16:creationId xmlns:a16="http://schemas.microsoft.com/office/drawing/2014/main" id="{BEC5E190-9ECA-460E-A724-B086175DD0F5}"/>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3516095">
            <a:off x="10133375" y="3905204"/>
            <a:ext cx="571500" cy="571500"/>
          </a:xfrm>
          <a:prstGeom prst="rect">
            <a:avLst/>
          </a:prstGeom>
        </p:spPr>
      </p:pic>
    </p:spTree>
    <p:extLst>
      <p:ext uri="{BB962C8B-B14F-4D97-AF65-F5344CB8AC3E}">
        <p14:creationId xmlns:p14="http://schemas.microsoft.com/office/powerpoint/2010/main" val="289211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EDF534-E064-4D21-90DE-5D6FA538CF29}"/>
              </a:ext>
            </a:extLst>
          </p:cNvPr>
          <p:cNvSpPr>
            <a:spLocks noGrp="1"/>
          </p:cNvSpPr>
          <p:nvPr>
            <p:ph type="title"/>
          </p:nvPr>
        </p:nvSpPr>
        <p:spPr/>
        <p:txBody>
          <a:bodyPr/>
          <a:lstStyle/>
          <a:p>
            <a:r>
              <a:rPr lang="fr-FR" dirty="0"/>
              <a:t>Le décollage</a:t>
            </a:r>
          </a:p>
        </p:txBody>
      </p:sp>
      <p:sp>
        <p:nvSpPr>
          <p:cNvPr id="3" name="Espace réservé du contenu 2">
            <a:extLst>
              <a:ext uri="{FF2B5EF4-FFF2-40B4-BE49-F238E27FC236}">
                <a16:creationId xmlns:a16="http://schemas.microsoft.com/office/drawing/2014/main" id="{0023B4CA-6A61-4CFA-8AAB-58CF6BC501CB}"/>
              </a:ext>
            </a:extLst>
          </p:cNvPr>
          <p:cNvSpPr>
            <a:spLocks noGrp="1"/>
          </p:cNvSpPr>
          <p:nvPr>
            <p:ph idx="1"/>
          </p:nvPr>
        </p:nvSpPr>
        <p:spPr/>
        <p:txBody>
          <a:bodyPr/>
          <a:lstStyle/>
          <a:p>
            <a:r>
              <a:rPr lang="fr-FR" dirty="0"/>
              <a:t>Autre situation propice aux casses</a:t>
            </a:r>
          </a:p>
          <a:p>
            <a:r>
              <a:rPr lang="fr-FR" dirty="0"/>
              <a:t>Les réponses apportées montrent une certaine disparité dans la vision de ce risque, où les performances de l’avion sont sous-estimées, ou une minoration du risque lors de cette procédure</a:t>
            </a:r>
          </a:p>
        </p:txBody>
      </p:sp>
    </p:spTree>
    <p:extLst>
      <p:ext uri="{BB962C8B-B14F-4D97-AF65-F5344CB8AC3E}">
        <p14:creationId xmlns:p14="http://schemas.microsoft.com/office/powerpoint/2010/main" val="166795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4C1FE4B-8371-4605-82C0-8126C2BBCB81}"/>
              </a:ext>
            </a:extLst>
          </p:cNvPr>
          <p:cNvSpPr txBox="1"/>
          <p:nvPr/>
        </p:nvSpPr>
        <p:spPr>
          <a:xfrm>
            <a:off x="1132764" y="3985147"/>
            <a:ext cx="2277896" cy="954107"/>
          </a:xfrm>
          <a:prstGeom prst="rect">
            <a:avLst/>
          </a:prstGeom>
          <a:noFill/>
        </p:spPr>
        <p:txBody>
          <a:bodyPr wrap="square" rtlCol="0">
            <a:spAutoFit/>
          </a:bodyPr>
          <a:lstStyle/>
          <a:p>
            <a:r>
              <a:rPr lang="fr-FR" sz="2800" dirty="0"/>
              <a:t>Position pour décoller</a:t>
            </a:r>
          </a:p>
        </p:txBody>
      </p:sp>
      <p:pic>
        <p:nvPicPr>
          <p:cNvPr id="3" name="Image 2">
            <a:extLst>
              <a:ext uri="{FF2B5EF4-FFF2-40B4-BE49-F238E27FC236}">
                <a16:creationId xmlns:a16="http://schemas.microsoft.com/office/drawing/2014/main" id="{F2E75B58-7648-4B77-90A4-440E92E8D486}"/>
              </a:ext>
            </a:extLst>
          </p:cNvPr>
          <p:cNvPicPr>
            <a:picLocks noChangeAspect="1"/>
          </p:cNvPicPr>
          <p:nvPr/>
        </p:nvPicPr>
        <p:blipFill>
          <a:blip r:embed="rId2"/>
          <a:stretch>
            <a:fillRect/>
          </a:stretch>
        </p:blipFill>
        <p:spPr>
          <a:xfrm>
            <a:off x="3410660" y="204786"/>
            <a:ext cx="7648575" cy="6448425"/>
          </a:xfrm>
          <a:prstGeom prst="rect">
            <a:avLst/>
          </a:prstGeom>
        </p:spPr>
      </p:pic>
      <p:sp>
        <p:nvSpPr>
          <p:cNvPr id="4" name="Trapèze 3">
            <a:extLst>
              <a:ext uri="{FF2B5EF4-FFF2-40B4-BE49-F238E27FC236}">
                <a16:creationId xmlns:a16="http://schemas.microsoft.com/office/drawing/2014/main" id="{BBB679C6-EAB5-46E5-B081-2F74CF8702A9}"/>
              </a:ext>
            </a:extLst>
          </p:cNvPr>
          <p:cNvSpPr/>
          <p:nvPr/>
        </p:nvSpPr>
        <p:spPr>
          <a:xfrm rot="13618987">
            <a:off x="4534502" y="472521"/>
            <a:ext cx="587876" cy="951329"/>
          </a:xfrm>
          <a:prstGeom prst="trapezoid">
            <a:avLst>
              <a:gd name="adj" fmla="val 35785"/>
            </a:avLst>
          </a:prstGeom>
          <a:gradFill flip="none" rotWithShape="1">
            <a:gsLst>
              <a:gs pos="0">
                <a:schemeClr val="accent1">
                  <a:lumMod val="50000"/>
                </a:schemeClr>
              </a:gs>
              <a:gs pos="50000">
                <a:schemeClr val="accent1">
                  <a:lumMod val="75000"/>
                </a:schemeClr>
              </a:gs>
              <a:gs pos="100000">
                <a:schemeClr val="accent1">
                  <a:lumMod val="60000"/>
                  <a:lumOff val="4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A7BDBD1-2831-4FEE-B535-090480B9FBEB}"/>
              </a:ext>
            </a:extLst>
          </p:cNvPr>
          <p:cNvSpPr/>
          <p:nvPr/>
        </p:nvSpPr>
        <p:spPr>
          <a:xfrm rot="20386190">
            <a:off x="3913305" y="1835707"/>
            <a:ext cx="2375411" cy="639745"/>
          </a:xfrm>
          <a:prstGeom prst="rect">
            <a:avLst/>
          </a:prstGeom>
          <a:pattFill prst="ltDnDiag">
            <a:fgClr>
              <a:srgbClr val="C0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Graphique 38" descr="Avion">
            <a:extLst>
              <a:ext uri="{FF2B5EF4-FFF2-40B4-BE49-F238E27FC236}">
                <a16:creationId xmlns:a16="http://schemas.microsoft.com/office/drawing/2014/main" id="{EE729B5A-FDBC-43AC-82F1-530A6DC67A28}"/>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255106">
            <a:off x="6084786" y="1528826"/>
            <a:ext cx="571500" cy="571500"/>
          </a:xfrm>
          <a:prstGeom prst="rect">
            <a:avLst/>
          </a:prstGeom>
        </p:spPr>
      </p:pic>
      <p:sp>
        <p:nvSpPr>
          <p:cNvPr id="10" name="ZoneTexte 9">
            <a:extLst>
              <a:ext uri="{FF2B5EF4-FFF2-40B4-BE49-F238E27FC236}">
                <a16:creationId xmlns:a16="http://schemas.microsoft.com/office/drawing/2014/main" id="{41A099AA-C7BB-46AE-815B-A589CBEE161F}"/>
              </a:ext>
            </a:extLst>
          </p:cNvPr>
          <p:cNvSpPr txBox="1"/>
          <p:nvPr/>
        </p:nvSpPr>
        <p:spPr>
          <a:xfrm>
            <a:off x="5971681" y="3941732"/>
            <a:ext cx="5050138" cy="2677656"/>
          </a:xfrm>
          <a:prstGeom prst="rect">
            <a:avLst/>
          </a:prstGeom>
          <a:noFill/>
        </p:spPr>
        <p:txBody>
          <a:bodyPr wrap="square" rtlCol="0">
            <a:spAutoFit/>
          </a:bodyPr>
          <a:lstStyle/>
          <a:p>
            <a:pPr algn="r"/>
            <a:r>
              <a:rPr lang="fr-FR" sz="2800" b="1" dirty="0">
                <a:solidFill>
                  <a:schemeClr val="bg1"/>
                </a:solidFill>
              </a:rPr>
              <a:t>L’avion doit être placé devant le point Pilotes et pas en-avant, car en cas de mauvaise tenues d’axe, il pourrait heurter la zone de préparation ou la survoler</a:t>
            </a:r>
          </a:p>
        </p:txBody>
      </p:sp>
    </p:spTree>
    <p:extLst>
      <p:ext uri="{BB962C8B-B14F-4D97-AF65-F5344CB8AC3E}">
        <p14:creationId xmlns:p14="http://schemas.microsoft.com/office/powerpoint/2010/main" val="302689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8DC933-8924-4922-B3E4-16A1EAA023CA}"/>
              </a:ext>
            </a:extLst>
          </p:cNvPr>
          <p:cNvSpPr>
            <a:spLocks noGrp="1"/>
          </p:cNvSpPr>
          <p:nvPr>
            <p:ph type="title"/>
          </p:nvPr>
        </p:nvSpPr>
        <p:spPr/>
        <p:txBody>
          <a:bodyPr/>
          <a:lstStyle/>
          <a:p>
            <a:r>
              <a:rPr lang="fr-FR" dirty="0"/>
              <a:t>Généralités et perception de la sécurité</a:t>
            </a:r>
          </a:p>
        </p:txBody>
      </p:sp>
      <p:sp>
        <p:nvSpPr>
          <p:cNvPr id="3" name="Espace réservé du texte 2">
            <a:extLst>
              <a:ext uri="{FF2B5EF4-FFF2-40B4-BE49-F238E27FC236}">
                <a16:creationId xmlns:a16="http://schemas.microsoft.com/office/drawing/2014/main" id="{09D81C5D-AB94-4428-BF3F-C543A0FC7F87}"/>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44601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4C1FE4B-8371-4605-82C0-8126C2BBCB81}"/>
              </a:ext>
            </a:extLst>
          </p:cNvPr>
          <p:cNvSpPr txBox="1"/>
          <p:nvPr/>
        </p:nvSpPr>
        <p:spPr>
          <a:xfrm>
            <a:off x="1132764" y="3985147"/>
            <a:ext cx="2277896" cy="954107"/>
          </a:xfrm>
          <a:prstGeom prst="rect">
            <a:avLst/>
          </a:prstGeom>
          <a:noFill/>
        </p:spPr>
        <p:txBody>
          <a:bodyPr wrap="square" rtlCol="0">
            <a:spAutoFit/>
          </a:bodyPr>
          <a:lstStyle/>
          <a:p>
            <a:r>
              <a:rPr lang="fr-FR" sz="2800" dirty="0"/>
              <a:t>Position pour décoller</a:t>
            </a:r>
          </a:p>
        </p:txBody>
      </p:sp>
      <p:pic>
        <p:nvPicPr>
          <p:cNvPr id="3" name="Image 2">
            <a:extLst>
              <a:ext uri="{FF2B5EF4-FFF2-40B4-BE49-F238E27FC236}">
                <a16:creationId xmlns:a16="http://schemas.microsoft.com/office/drawing/2014/main" id="{F2E75B58-7648-4B77-90A4-440E92E8D486}"/>
              </a:ext>
            </a:extLst>
          </p:cNvPr>
          <p:cNvPicPr>
            <a:picLocks noChangeAspect="1"/>
          </p:cNvPicPr>
          <p:nvPr/>
        </p:nvPicPr>
        <p:blipFill>
          <a:blip r:embed="rId2"/>
          <a:stretch>
            <a:fillRect/>
          </a:stretch>
        </p:blipFill>
        <p:spPr>
          <a:xfrm>
            <a:off x="3410660" y="204786"/>
            <a:ext cx="7648575" cy="6448425"/>
          </a:xfrm>
          <a:prstGeom prst="rect">
            <a:avLst/>
          </a:prstGeom>
        </p:spPr>
      </p:pic>
      <p:sp>
        <p:nvSpPr>
          <p:cNvPr id="4" name="Trapèze 3">
            <a:extLst>
              <a:ext uri="{FF2B5EF4-FFF2-40B4-BE49-F238E27FC236}">
                <a16:creationId xmlns:a16="http://schemas.microsoft.com/office/drawing/2014/main" id="{BBB679C6-EAB5-46E5-B081-2F74CF8702A9}"/>
              </a:ext>
            </a:extLst>
          </p:cNvPr>
          <p:cNvSpPr/>
          <p:nvPr/>
        </p:nvSpPr>
        <p:spPr>
          <a:xfrm rot="9014441">
            <a:off x="4534502" y="472521"/>
            <a:ext cx="587876" cy="951329"/>
          </a:xfrm>
          <a:prstGeom prst="trapezoid">
            <a:avLst>
              <a:gd name="adj" fmla="val 35785"/>
            </a:avLst>
          </a:prstGeom>
          <a:gradFill flip="none" rotWithShape="1">
            <a:gsLst>
              <a:gs pos="0">
                <a:schemeClr val="accent1">
                  <a:lumMod val="50000"/>
                </a:schemeClr>
              </a:gs>
              <a:gs pos="50000">
                <a:schemeClr val="accent1">
                  <a:lumMod val="75000"/>
                </a:schemeClr>
              </a:gs>
              <a:gs pos="100000">
                <a:schemeClr val="accent1">
                  <a:lumMod val="60000"/>
                  <a:lumOff val="4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48B87618-81CC-48D6-A1D2-20702417E816}"/>
              </a:ext>
            </a:extLst>
          </p:cNvPr>
          <p:cNvSpPr/>
          <p:nvPr/>
        </p:nvSpPr>
        <p:spPr>
          <a:xfrm rot="16200000">
            <a:off x="7160525" y="3046817"/>
            <a:ext cx="1474151" cy="580316"/>
          </a:xfrm>
          <a:prstGeom prst="rect">
            <a:avLst/>
          </a:prstGeom>
          <a:pattFill prst="ltDnDiag">
            <a:fgClr>
              <a:srgbClr val="C0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Graphique 38" descr="Avion">
            <a:extLst>
              <a:ext uri="{FF2B5EF4-FFF2-40B4-BE49-F238E27FC236}">
                <a16:creationId xmlns:a16="http://schemas.microsoft.com/office/drawing/2014/main" id="{EE729B5A-FDBC-43AC-82F1-530A6DC67A28}"/>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045541">
            <a:off x="7611850" y="2170270"/>
            <a:ext cx="571500" cy="571500"/>
          </a:xfrm>
          <a:prstGeom prst="rect">
            <a:avLst/>
          </a:prstGeom>
        </p:spPr>
      </p:pic>
      <p:sp>
        <p:nvSpPr>
          <p:cNvPr id="7" name="ZoneTexte 6">
            <a:extLst>
              <a:ext uri="{FF2B5EF4-FFF2-40B4-BE49-F238E27FC236}">
                <a16:creationId xmlns:a16="http://schemas.microsoft.com/office/drawing/2014/main" id="{9AB605E2-91C3-46E5-9A80-DF7AF3C288F3}"/>
              </a:ext>
            </a:extLst>
          </p:cNvPr>
          <p:cNvSpPr txBox="1"/>
          <p:nvPr/>
        </p:nvSpPr>
        <p:spPr>
          <a:xfrm>
            <a:off x="6329034" y="4024803"/>
            <a:ext cx="4730201" cy="2677656"/>
          </a:xfrm>
          <a:prstGeom prst="rect">
            <a:avLst/>
          </a:prstGeom>
          <a:noFill/>
        </p:spPr>
        <p:txBody>
          <a:bodyPr wrap="square" rtlCol="0">
            <a:spAutoFit/>
          </a:bodyPr>
          <a:lstStyle/>
          <a:p>
            <a:pPr algn="r"/>
            <a:r>
              <a:rPr lang="fr-FR" sz="2800" b="1" dirty="0">
                <a:solidFill>
                  <a:schemeClr val="bg1"/>
                </a:solidFill>
              </a:rPr>
              <a:t>L’avion doit être placé devant le point Pilotes et pas en-avant, car en cas de mauvaise tenue d’axe, il pourrait heurter la zone de préparation ou la survoler</a:t>
            </a:r>
          </a:p>
        </p:txBody>
      </p:sp>
    </p:spTree>
    <p:extLst>
      <p:ext uri="{BB962C8B-B14F-4D97-AF65-F5344CB8AC3E}">
        <p14:creationId xmlns:p14="http://schemas.microsoft.com/office/powerpoint/2010/main" val="56620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9852F1-5182-4C05-B0EB-C94A9F221967}"/>
              </a:ext>
            </a:extLst>
          </p:cNvPr>
          <p:cNvSpPr>
            <a:spLocks noGrp="1"/>
          </p:cNvSpPr>
          <p:nvPr>
            <p:ph type="title"/>
          </p:nvPr>
        </p:nvSpPr>
        <p:spPr/>
        <p:txBody>
          <a:bodyPr/>
          <a:lstStyle/>
          <a:p>
            <a:r>
              <a:rPr lang="fr-FR" dirty="0"/>
              <a:t>Pourquoi?</a:t>
            </a:r>
          </a:p>
        </p:txBody>
      </p:sp>
      <p:sp>
        <p:nvSpPr>
          <p:cNvPr id="3" name="Espace réservé du contenu 2">
            <a:extLst>
              <a:ext uri="{FF2B5EF4-FFF2-40B4-BE49-F238E27FC236}">
                <a16:creationId xmlns:a16="http://schemas.microsoft.com/office/drawing/2014/main" id="{0A60E375-F426-426E-AF7C-019E15EF3FAB}"/>
              </a:ext>
            </a:extLst>
          </p:cNvPr>
          <p:cNvSpPr>
            <a:spLocks noGrp="1"/>
          </p:cNvSpPr>
          <p:nvPr>
            <p:ph idx="1"/>
          </p:nvPr>
        </p:nvSpPr>
        <p:spPr>
          <a:xfrm>
            <a:off x="1484310" y="2666999"/>
            <a:ext cx="10018713" cy="3505201"/>
          </a:xfrm>
        </p:spPr>
        <p:txBody>
          <a:bodyPr>
            <a:normAutofit/>
          </a:bodyPr>
          <a:lstStyle/>
          <a:p>
            <a:r>
              <a:rPr lang="fr-FR" dirty="0"/>
              <a:t>Car lors de l’accélération, l’avion a peu de défense vis-à-vis du vent et aura tendance à s’orienter dans son sens, et donc, en fonction de son orientation à avancer vers les Pilotes,</a:t>
            </a:r>
          </a:p>
          <a:p>
            <a:r>
              <a:rPr lang="fr-FR" dirty="0"/>
              <a:t>Peu de vitesse = peu de manœuvres possibles et faible réactivité de l’avion</a:t>
            </a:r>
          </a:p>
          <a:p>
            <a:r>
              <a:rPr lang="fr-FR" dirty="0"/>
              <a:t>En plaçant l’avion après le point Pilote, nous nous affranchissons de ce risque</a:t>
            </a:r>
          </a:p>
          <a:p>
            <a:r>
              <a:rPr lang="fr-FR" dirty="0"/>
              <a:t>De plus, les longueurs de pistes restantes sont largement suffisantes pour nos modèles</a:t>
            </a:r>
          </a:p>
        </p:txBody>
      </p:sp>
    </p:spTree>
    <p:extLst>
      <p:ext uri="{BB962C8B-B14F-4D97-AF65-F5344CB8AC3E}">
        <p14:creationId xmlns:p14="http://schemas.microsoft.com/office/powerpoint/2010/main" val="268399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D924E89-A5A8-42E5-B561-95F2DC82DFE6}"/>
              </a:ext>
            </a:extLst>
          </p:cNvPr>
          <p:cNvPicPr>
            <a:picLocks noChangeAspect="1"/>
          </p:cNvPicPr>
          <p:nvPr/>
        </p:nvPicPr>
        <p:blipFill>
          <a:blip r:embed="rId2"/>
          <a:stretch>
            <a:fillRect/>
          </a:stretch>
        </p:blipFill>
        <p:spPr>
          <a:xfrm>
            <a:off x="3303894" y="224297"/>
            <a:ext cx="8692488" cy="5139140"/>
          </a:xfrm>
          <a:prstGeom prst="rect">
            <a:avLst/>
          </a:prstGeom>
        </p:spPr>
      </p:pic>
      <p:cxnSp>
        <p:nvCxnSpPr>
          <p:cNvPr id="5" name="Connecteur droit avec flèche 4">
            <a:extLst>
              <a:ext uri="{FF2B5EF4-FFF2-40B4-BE49-F238E27FC236}">
                <a16:creationId xmlns:a16="http://schemas.microsoft.com/office/drawing/2014/main" id="{F773BE39-6334-45F4-98DF-7DE79EE01150}"/>
              </a:ext>
            </a:extLst>
          </p:cNvPr>
          <p:cNvCxnSpPr/>
          <p:nvPr/>
        </p:nvCxnSpPr>
        <p:spPr>
          <a:xfrm flipV="1">
            <a:off x="7670042" y="1542197"/>
            <a:ext cx="3411940" cy="1269242"/>
          </a:xfrm>
          <a:prstGeom prst="straightConnector1">
            <a:avLst/>
          </a:prstGeom>
          <a:ln w="5715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6A37E62A-FAE4-4903-8D08-3B76A2880AB8}"/>
              </a:ext>
            </a:extLst>
          </p:cNvPr>
          <p:cNvSpPr txBox="1"/>
          <p:nvPr/>
        </p:nvSpPr>
        <p:spPr>
          <a:xfrm>
            <a:off x="7124130" y="477672"/>
            <a:ext cx="4176215" cy="1200329"/>
          </a:xfrm>
          <a:prstGeom prst="rect">
            <a:avLst/>
          </a:prstGeom>
          <a:noFill/>
        </p:spPr>
        <p:txBody>
          <a:bodyPr wrap="square" rtlCol="0">
            <a:spAutoFit/>
          </a:bodyPr>
          <a:lstStyle/>
          <a:p>
            <a:r>
              <a:rPr lang="fr-FR" sz="2400" b="1" dirty="0">
                <a:solidFill>
                  <a:schemeClr val="bg1"/>
                </a:solidFill>
              </a:rPr>
              <a:t>Sur 100m  de piste; 50m sont largement suffisants pour décoller</a:t>
            </a:r>
          </a:p>
        </p:txBody>
      </p:sp>
      <p:sp>
        <p:nvSpPr>
          <p:cNvPr id="7" name="ZoneTexte 6">
            <a:extLst>
              <a:ext uri="{FF2B5EF4-FFF2-40B4-BE49-F238E27FC236}">
                <a16:creationId xmlns:a16="http://schemas.microsoft.com/office/drawing/2014/main" id="{8E09DD72-9071-4F42-A37A-4330FFF002DE}"/>
              </a:ext>
            </a:extLst>
          </p:cNvPr>
          <p:cNvSpPr txBox="1"/>
          <p:nvPr/>
        </p:nvSpPr>
        <p:spPr>
          <a:xfrm>
            <a:off x="1517174" y="2224585"/>
            <a:ext cx="1744640" cy="646331"/>
          </a:xfrm>
          <a:prstGeom prst="rect">
            <a:avLst/>
          </a:prstGeom>
          <a:noFill/>
        </p:spPr>
        <p:txBody>
          <a:bodyPr wrap="square" rtlCol="0">
            <a:spAutoFit/>
          </a:bodyPr>
          <a:lstStyle/>
          <a:p>
            <a:r>
              <a:rPr lang="fr-FR" sz="3600" b="1" dirty="0"/>
              <a:t>En 09</a:t>
            </a:r>
          </a:p>
        </p:txBody>
      </p:sp>
      <p:pic>
        <p:nvPicPr>
          <p:cNvPr id="8" name="Graphique 38" descr="Avion">
            <a:extLst>
              <a:ext uri="{FF2B5EF4-FFF2-40B4-BE49-F238E27FC236}">
                <a16:creationId xmlns:a16="http://schemas.microsoft.com/office/drawing/2014/main" id="{CD3419AD-1D57-4419-9C9C-5BD891A666A3}"/>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135674">
            <a:off x="7111337" y="2631382"/>
            <a:ext cx="571500" cy="571500"/>
          </a:xfrm>
          <a:prstGeom prst="rect">
            <a:avLst/>
          </a:prstGeom>
        </p:spPr>
      </p:pic>
    </p:spTree>
    <p:extLst>
      <p:ext uri="{BB962C8B-B14F-4D97-AF65-F5344CB8AC3E}">
        <p14:creationId xmlns:p14="http://schemas.microsoft.com/office/powerpoint/2010/main" val="308432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D924E89-A5A8-42E5-B561-95F2DC82DFE6}"/>
              </a:ext>
            </a:extLst>
          </p:cNvPr>
          <p:cNvPicPr>
            <a:picLocks noChangeAspect="1"/>
          </p:cNvPicPr>
          <p:nvPr/>
        </p:nvPicPr>
        <p:blipFill>
          <a:blip r:embed="rId2"/>
          <a:stretch>
            <a:fillRect/>
          </a:stretch>
        </p:blipFill>
        <p:spPr>
          <a:xfrm>
            <a:off x="3303894" y="224297"/>
            <a:ext cx="8692488" cy="5139140"/>
          </a:xfrm>
          <a:prstGeom prst="rect">
            <a:avLst/>
          </a:prstGeom>
        </p:spPr>
      </p:pic>
      <p:cxnSp>
        <p:nvCxnSpPr>
          <p:cNvPr id="5" name="Connecteur droit avec flèche 4">
            <a:extLst>
              <a:ext uri="{FF2B5EF4-FFF2-40B4-BE49-F238E27FC236}">
                <a16:creationId xmlns:a16="http://schemas.microsoft.com/office/drawing/2014/main" id="{F773BE39-6334-45F4-98DF-7DE79EE01150}"/>
              </a:ext>
            </a:extLst>
          </p:cNvPr>
          <p:cNvCxnSpPr/>
          <p:nvPr/>
        </p:nvCxnSpPr>
        <p:spPr>
          <a:xfrm flipV="1">
            <a:off x="4238198" y="2793867"/>
            <a:ext cx="3411940" cy="1269242"/>
          </a:xfrm>
          <a:prstGeom prst="straightConnector1">
            <a:avLst/>
          </a:prstGeom>
          <a:ln w="5715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6A37E62A-FAE4-4903-8D08-3B76A2880AB8}"/>
              </a:ext>
            </a:extLst>
          </p:cNvPr>
          <p:cNvSpPr txBox="1"/>
          <p:nvPr/>
        </p:nvSpPr>
        <p:spPr>
          <a:xfrm>
            <a:off x="3671246" y="1883392"/>
            <a:ext cx="4176215" cy="1200329"/>
          </a:xfrm>
          <a:prstGeom prst="rect">
            <a:avLst/>
          </a:prstGeom>
          <a:noFill/>
        </p:spPr>
        <p:txBody>
          <a:bodyPr wrap="square" rtlCol="0">
            <a:spAutoFit/>
          </a:bodyPr>
          <a:lstStyle/>
          <a:p>
            <a:r>
              <a:rPr lang="fr-FR" sz="2400" b="1" dirty="0">
                <a:solidFill>
                  <a:schemeClr val="bg1"/>
                </a:solidFill>
              </a:rPr>
              <a:t>Sur 100m  de piste; 50m sont largement suffisants pour décoller</a:t>
            </a:r>
          </a:p>
        </p:txBody>
      </p:sp>
      <p:sp>
        <p:nvSpPr>
          <p:cNvPr id="7" name="ZoneTexte 6">
            <a:extLst>
              <a:ext uri="{FF2B5EF4-FFF2-40B4-BE49-F238E27FC236}">
                <a16:creationId xmlns:a16="http://schemas.microsoft.com/office/drawing/2014/main" id="{A9B4A4D0-7571-43B4-9D2C-154F74EC5631}"/>
              </a:ext>
            </a:extLst>
          </p:cNvPr>
          <p:cNvSpPr txBox="1"/>
          <p:nvPr/>
        </p:nvSpPr>
        <p:spPr>
          <a:xfrm>
            <a:off x="1337762" y="3428488"/>
            <a:ext cx="1744640" cy="646331"/>
          </a:xfrm>
          <a:prstGeom prst="rect">
            <a:avLst/>
          </a:prstGeom>
          <a:noFill/>
        </p:spPr>
        <p:txBody>
          <a:bodyPr wrap="square" rtlCol="0">
            <a:spAutoFit/>
          </a:bodyPr>
          <a:lstStyle/>
          <a:p>
            <a:r>
              <a:rPr lang="fr-FR" sz="3600" b="1" dirty="0"/>
              <a:t>En 27</a:t>
            </a:r>
          </a:p>
        </p:txBody>
      </p:sp>
      <p:pic>
        <p:nvPicPr>
          <p:cNvPr id="8" name="Graphique 38" descr="Avion">
            <a:extLst>
              <a:ext uri="{FF2B5EF4-FFF2-40B4-BE49-F238E27FC236}">
                <a16:creationId xmlns:a16="http://schemas.microsoft.com/office/drawing/2014/main" id="{92E13EAE-14BA-4EDB-A2CE-54B3D16A9EFB}"/>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34524">
            <a:off x="7660374" y="2392707"/>
            <a:ext cx="571500" cy="571500"/>
          </a:xfrm>
          <a:prstGeom prst="rect">
            <a:avLst/>
          </a:prstGeom>
        </p:spPr>
      </p:pic>
    </p:spTree>
    <p:extLst>
      <p:ext uri="{BB962C8B-B14F-4D97-AF65-F5344CB8AC3E}">
        <p14:creationId xmlns:p14="http://schemas.microsoft.com/office/powerpoint/2010/main" val="127828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2EAE286-EC28-4EE5-8BCE-D542A2CA18DC}"/>
              </a:ext>
            </a:extLst>
          </p:cNvPr>
          <p:cNvPicPr>
            <a:picLocks noChangeAspect="1"/>
          </p:cNvPicPr>
          <p:nvPr/>
        </p:nvPicPr>
        <p:blipFill>
          <a:blip r:embed="rId2"/>
          <a:stretch>
            <a:fillRect/>
          </a:stretch>
        </p:blipFill>
        <p:spPr>
          <a:xfrm rot="16200000">
            <a:off x="4952726" y="-1949994"/>
            <a:ext cx="4694830" cy="9577454"/>
          </a:xfrm>
          <a:prstGeom prst="rect">
            <a:avLst/>
          </a:prstGeom>
        </p:spPr>
      </p:pic>
      <p:cxnSp>
        <p:nvCxnSpPr>
          <p:cNvPr id="5" name="Connecteur droit avec flèche 4">
            <a:extLst>
              <a:ext uri="{FF2B5EF4-FFF2-40B4-BE49-F238E27FC236}">
                <a16:creationId xmlns:a16="http://schemas.microsoft.com/office/drawing/2014/main" id="{F773BE39-6334-45F4-98DF-7DE79EE01150}"/>
              </a:ext>
            </a:extLst>
          </p:cNvPr>
          <p:cNvCxnSpPr>
            <a:cxnSpLocks/>
          </p:cNvCxnSpPr>
          <p:nvPr/>
        </p:nvCxnSpPr>
        <p:spPr>
          <a:xfrm flipV="1">
            <a:off x="6537278" y="2413432"/>
            <a:ext cx="2010770" cy="6391"/>
          </a:xfrm>
          <a:prstGeom prst="straightConnector1">
            <a:avLst/>
          </a:prstGeom>
          <a:ln w="5715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6A37E62A-FAE4-4903-8D08-3B76A2880AB8}"/>
              </a:ext>
            </a:extLst>
          </p:cNvPr>
          <p:cNvSpPr txBox="1"/>
          <p:nvPr/>
        </p:nvSpPr>
        <p:spPr>
          <a:xfrm>
            <a:off x="6232059" y="591264"/>
            <a:ext cx="4176215" cy="830997"/>
          </a:xfrm>
          <a:prstGeom prst="rect">
            <a:avLst/>
          </a:prstGeom>
          <a:noFill/>
        </p:spPr>
        <p:txBody>
          <a:bodyPr wrap="square" rtlCol="0">
            <a:spAutoFit/>
          </a:bodyPr>
          <a:lstStyle/>
          <a:p>
            <a:r>
              <a:rPr lang="fr-FR" sz="2400" b="1" dirty="0">
                <a:solidFill>
                  <a:schemeClr val="bg1"/>
                </a:solidFill>
              </a:rPr>
              <a:t>Certes, c’est un peu plus juste, mais cela fonctionne encore…</a:t>
            </a:r>
          </a:p>
        </p:txBody>
      </p:sp>
      <p:sp>
        <p:nvSpPr>
          <p:cNvPr id="7" name="ZoneTexte 6">
            <a:extLst>
              <a:ext uri="{FF2B5EF4-FFF2-40B4-BE49-F238E27FC236}">
                <a16:creationId xmlns:a16="http://schemas.microsoft.com/office/drawing/2014/main" id="{A9B4A4D0-7571-43B4-9D2C-154F74EC5631}"/>
              </a:ext>
            </a:extLst>
          </p:cNvPr>
          <p:cNvSpPr txBox="1"/>
          <p:nvPr/>
        </p:nvSpPr>
        <p:spPr>
          <a:xfrm>
            <a:off x="1173989" y="3416778"/>
            <a:ext cx="1744640" cy="646331"/>
          </a:xfrm>
          <a:prstGeom prst="rect">
            <a:avLst/>
          </a:prstGeom>
          <a:noFill/>
        </p:spPr>
        <p:txBody>
          <a:bodyPr wrap="square" rtlCol="0">
            <a:spAutoFit/>
          </a:bodyPr>
          <a:lstStyle/>
          <a:p>
            <a:r>
              <a:rPr lang="fr-FR" sz="3600" b="1" dirty="0"/>
              <a:t>En 03</a:t>
            </a:r>
          </a:p>
        </p:txBody>
      </p:sp>
      <p:pic>
        <p:nvPicPr>
          <p:cNvPr id="8" name="Graphique 38" descr="Avion">
            <a:extLst>
              <a:ext uri="{FF2B5EF4-FFF2-40B4-BE49-F238E27FC236}">
                <a16:creationId xmlns:a16="http://schemas.microsoft.com/office/drawing/2014/main" id="{92E13EAE-14BA-4EDB-A2CE-54B3D16A9EFB}"/>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038813">
            <a:off x="8561128" y="2134073"/>
            <a:ext cx="571500" cy="571500"/>
          </a:xfrm>
          <a:prstGeom prst="rect">
            <a:avLst/>
          </a:prstGeom>
        </p:spPr>
      </p:pic>
      <p:sp>
        <p:nvSpPr>
          <p:cNvPr id="9" name="ZoneTexte 8">
            <a:extLst>
              <a:ext uri="{FF2B5EF4-FFF2-40B4-BE49-F238E27FC236}">
                <a16:creationId xmlns:a16="http://schemas.microsoft.com/office/drawing/2014/main" id="{8809E4AC-1F3F-4932-B807-A1C50DC323D4}"/>
              </a:ext>
            </a:extLst>
          </p:cNvPr>
          <p:cNvSpPr txBox="1"/>
          <p:nvPr/>
        </p:nvSpPr>
        <p:spPr>
          <a:xfrm>
            <a:off x="2361063" y="5226784"/>
            <a:ext cx="9727805" cy="1631216"/>
          </a:xfrm>
          <a:prstGeom prst="rect">
            <a:avLst/>
          </a:prstGeom>
          <a:noFill/>
        </p:spPr>
        <p:txBody>
          <a:bodyPr wrap="square" rtlCol="0">
            <a:spAutoFit/>
          </a:bodyPr>
          <a:lstStyle/>
          <a:p>
            <a:r>
              <a:rPr lang="fr-FR" sz="2000" b="1" dirty="0"/>
              <a:t>Et pour y arriver, le recours à une aide peut être nécessaire pour pousser le modèle sur les premiers mètres afin de lui faire faire ses premiers tours de roues dans l’herbe; manche à cabrer pour soulager le train avant ou éviter le pylône, l’avion va accélérer et quitter le sol, mais attention à le laisser accélérer par le suite avant de monter « trop tôt »</a:t>
            </a:r>
          </a:p>
        </p:txBody>
      </p:sp>
    </p:spTree>
    <p:extLst>
      <p:ext uri="{BB962C8B-B14F-4D97-AF65-F5344CB8AC3E}">
        <p14:creationId xmlns:p14="http://schemas.microsoft.com/office/powerpoint/2010/main" val="258728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86E6F4-4E99-4B50-84E7-6DBBE6341A48}"/>
              </a:ext>
            </a:extLst>
          </p:cNvPr>
          <p:cNvSpPr>
            <a:spLocks noGrp="1"/>
          </p:cNvSpPr>
          <p:nvPr>
            <p:ph type="title"/>
          </p:nvPr>
        </p:nvSpPr>
        <p:spPr/>
        <p:txBody>
          <a:bodyPr/>
          <a:lstStyle/>
          <a:p>
            <a:r>
              <a:rPr lang="fr-FR" sz="4400" dirty="0"/>
              <a:t>Mécanique</a:t>
            </a:r>
            <a:r>
              <a:rPr lang="fr-FR" dirty="0"/>
              <a:t> du vol</a:t>
            </a:r>
          </a:p>
        </p:txBody>
      </p:sp>
      <p:sp>
        <p:nvSpPr>
          <p:cNvPr id="3" name="Espace réservé du texte 2">
            <a:extLst>
              <a:ext uri="{FF2B5EF4-FFF2-40B4-BE49-F238E27FC236}">
                <a16:creationId xmlns:a16="http://schemas.microsoft.com/office/drawing/2014/main" id="{2DE6EB08-505D-4CA7-AE8D-DE27751B8329}"/>
              </a:ext>
            </a:extLst>
          </p:cNvPr>
          <p:cNvSpPr>
            <a:spLocks noGrp="1"/>
          </p:cNvSpPr>
          <p:nvPr>
            <p:ph type="body" idx="1"/>
          </p:nvPr>
        </p:nvSpPr>
        <p:spPr/>
        <p:txBody>
          <a:bodyPr/>
          <a:lstStyle/>
          <a:p>
            <a:r>
              <a:rPr lang="fr-FR" dirty="0"/>
              <a:t>Pour comprendre les réactions de notre avion</a:t>
            </a:r>
          </a:p>
        </p:txBody>
      </p:sp>
      <p:pic>
        <p:nvPicPr>
          <p:cNvPr id="5" name="Espace réservé du contenu 4" descr="Outils">
            <a:extLst>
              <a:ext uri="{FF2B5EF4-FFF2-40B4-BE49-F238E27FC236}">
                <a16:creationId xmlns:a16="http://schemas.microsoft.com/office/drawing/2014/main" id="{E5D03CF7-9B24-4667-884C-A786F3C6BA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0755" y="2643295"/>
            <a:ext cx="2302313" cy="2302313"/>
          </a:xfrm>
          <a:prstGeom prst="rect">
            <a:avLst/>
          </a:prstGeom>
        </p:spPr>
      </p:pic>
      <p:pic>
        <p:nvPicPr>
          <p:cNvPr id="6" name="Espace réservé du contenu 4" descr="Outils">
            <a:extLst>
              <a:ext uri="{FF2B5EF4-FFF2-40B4-BE49-F238E27FC236}">
                <a16:creationId xmlns:a16="http://schemas.microsoft.com/office/drawing/2014/main" id="{7D2408AF-6B1C-4BA0-9FD2-D8D16E560E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87865" y="4187304"/>
            <a:ext cx="1348381" cy="1348381"/>
          </a:xfrm>
          <a:prstGeom prst="rect">
            <a:avLst/>
          </a:prstGeom>
        </p:spPr>
      </p:pic>
    </p:spTree>
    <p:extLst>
      <p:ext uri="{BB962C8B-B14F-4D97-AF65-F5344CB8AC3E}">
        <p14:creationId xmlns:p14="http://schemas.microsoft.com/office/powerpoint/2010/main" val="317676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380539-EE95-4CD7-A4B7-258D5AFFFC81}"/>
              </a:ext>
            </a:extLst>
          </p:cNvPr>
          <p:cNvSpPr>
            <a:spLocks noGrp="1"/>
          </p:cNvSpPr>
          <p:nvPr>
            <p:ph type="title"/>
          </p:nvPr>
        </p:nvSpPr>
        <p:spPr>
          <a:xfrm>
            <a:off x="1484311" y="685800"/>
            <a:ext cx="10018713" cy="1752599"/>
          </a:xfrm>
        </p:spPr>
        <p:txBody>
          <a:bodyPr>
            <a:normAutofit/>
          </a:bodyPr>
          <a:lstStyle/>
          <a:p>
            <a:r>
              <a:rPr lang="fr-FR" sz="4800" dirty="0"/>
              <a:t>La portance</a:t>
            </a:r>
          </a:p>
        </p:txBody>
      </p:sp>
      <p:pic>
        <p:nvPicPr>
          <p:cNvPr id="7" name="Espace réservé du contenu 3" descr="RÃ©sultat de recherche d'images pour &quot;dessin avion&quot;">
            <a:extLst>
              <a:ext uri="{FF2B5EF4-FFF2-40B4-BE49-F238E27FC236}">
                <a16:creationId xmlns:a16="http://schemas.microsoft.com/office/drawing/2014/main" id="{F299B2DC-A602-43B6-AB11-3B9D1F9F28D1}"/>
              </a:ext>
            </a:extLst>
          </p:cNvPr>
          <p:cNvPicPr>
            <a:picLocks/>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8424" y="3540331"/>
            <a:ext cx="3780430" cy="2028079"/>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FEF903D-C4C0-4320-AF21-CC249703FE8F}"/>
                  </a:ext>
                </a:extLst>
              </p:cNvPr>
              <p:cNvSpPr>
                <a:spLocks noGrp="1"/>
              </p:cNvSpPr>
              <p:nvPr>
                <p:ph idx="1"/>
              </p:nvPr>
            </p:nvSpPr>
            <p:spPr>
              <a:xfrm>
                <a:off x="5158854" y="2666999"/>
                <a:ext cx="6755642" cy="3774744"/>
              </a:xfrm>
            </p:spPr>
            <p:txBody>
              <a:bodyPr anchor="t">
                <a:noAutofit/>
              </a:bodyPr>
              <a:lstStyle/>
              <a:p>
                <a14:m>
                  <m:oMath xmlns:m="http://schemas.openxmlformats.org/officeDocument/2006/math">
                    <m:sSub>
                      <m:sSubPr>
                        <m:ctrlPr>
                          <a:rPr lang="fr-FR" sz="3200" i="1" smtClean="0">
                            <a:latin typeface="Cambria Math" panose="02040503050406030204" pitchFamily="18" charset="0"/>
                          </a:rPr>
                        </m:ctrlPr>
                      </m:sSubPr>
                      <m:e>
                        <m:r>
                          <a:rPr lang="fr-FR" sz="3200" i="1">
                            <a:latin typeface="Cambria Math" panose="02040503050406030204" pitchFamily="18" charset="0"/>
                          </a:rPr>
                          <m:t>𝐹</m:t>
                        </m:r>
                      </m:e>
                      <m:sub>
                        <m:r>
                          <a:rPr lang="fr-FR" sz="3200" i="1">
                            <a:latin typeface="Cambria Math" panose="02040503050406030204" pitchFamily="18" charset="0"/>
                          </a:rPr>
                          <m:t>𝑧</m:t>
                        </m:r>
                      </m:sub>
                    </m:sSub>
                    <m:r>
                      <a:rPr lang="fr-FR" sz="3200" i="1">
                        <a:latin typeface="Cambria Math" panose="02040503050406030204" pitchFamily="18" charset="0"/>
                      </a:rPr>
                      <m:t>= </m:t>
                    </m:r>
                    <m:f>
                      <m:fPr>
                        <m:ctrlPr>
                          <a:rPr lang="fr-FR" sz="3200" i="1">
                            <a:latin typeface="Cambria Math" panose="02040503050406030204" pitchFamily="18" charset="0"/>
                          </a:rPr>
                        </m:ctrlPr>
                      </m:fPr>
                      <m:num>
                        <m:r>
                          <a:rPr lang="fr-FR" sz="3200" i="1">
                            <a:latin typeface="Cambria Math" panose="02040503050406030204" pitchFamily="18" charset="0"/>
                          </a:rPr>
                          <m:t>1</m:t>
                        </m:r>
                      </m:num>
                      <m:den>
                        <m:r>
                          <a:rPr lang="fr-FR" sz="3200" i="1">
                            <a:latin typeface="Cambria Math" panose="02040503050406030204" pitchFamily="18" charset="0"/>
                          </a:rPr>
                          <m:t>2</m:t>
                        </m:r>
                      </m:den>
                    </m:f>
                    <m:r>
                      <a:rPr lang="fr-FR" sz="3200" i="1">
                        <a:latin typeface="Cambria Math" panose="02040503050406030204" pitchFamily="18" charset="0"/>
                      </a:rPr>
                      <m:t> </m:t>
                    </m:r>
                    <m:r>
                      <a:rPr lang="fr-FR" sz="3200" i="1">
                        <a:latin typeface="Cambria Math" panose="02040503050406030204" pitchFamily="18" charset="0"/>
                      </a:rPr>
                      <m:t>𝜌</m:t>
                    </m:r>
                    <m:r>
                      <a:rPr lang="fr-FR" sz="3200" i="1">
                        <a:latin typeface="Cambria Math" panose="02040503050406030204" pitchFamily="18" charset="0"/>
                      </a:rPr>
                      <m:t> . </m:t>
                    </m:r>
                    <m:r>
                      <a:rPr lang="fr-FR" sz="3200" i="1">
                        <a:latin typeface="Cambria Math" panose="02040503050406030204" pitchFamily="18" charset="0"/>
                      </a:rPr>
                      <m:t>𝑆</m:t>
                    </m:r>
                    <m:r>
                      <a:rPr lang="fr-FR" sz="3200" i="1">
                        <a:latin typeface="Cambria Math" panose="02040503050406030204" pitchFamily="18" charset="0"/>
                      </a:rPr>
                      <m:t> .</m:t>
                    </m:r>
                    <m:sSup>
                      <m:sSupPr>
                        <m:ctrlPr>
                          <a:rPr lang="fr-FR" sz="3200" i="1">
                            <a:latin typeface="Cambria Math" panose="02040503050406030204" pitchFamily="18" charset="0"/>
                          </a:rPr>
                        </m:ctrlPr>
                      </m:sSupPr>
                      <m:e>
                        <m:r>
                          <a:rPr lang="fr-FR" sz="3200" i="1">
                            <a:latin typeface="Cambria Math" panose="02040503050406030204" pitchFamily="18" charset="0"/>
                          </a:rPr>
                          <m:t>𝑉</m:t>
                        </m:r>
                      </m:e>
                      <m:sup>
                        <m:r>
                          <a:rPr lang="fr-FR" sz="3200" i="1">
                            <a:latin typeface="Cambria Math" panose="02040503050406030204" pitchFamily="18" charset="0"/>
                          </a:rPr>
                          <m:t>2</m:t>
                        </m:r>
                      </m:sup>
                    </m:sSup>
                    <m:r>
                      <a:rPr lang="fr-FR" sz="3200" i="1">
                        <a:latin typeface="Cambria Math" panose="02040503050406030204" pitchFamily="18" charset="0"/>
                      </a:rPr>
                      <m:t>. </m:t>
                    </m:r>
                    <m:sSub>
                      <m:sSubPr>
                        <m:ctrlPr>
                          <a:rPr lang="fr-FR" sz="3200" i="1">
                            <a:latin typeface="Cambria Math" panose="02040503050406030204" pitchFamily="18" charset="0"/>
                          </a:rPr>
                        </m:ctrlPr>
                      </m:sSubPr>
                      <m:e>
                        <m:r>
                          <a:rPr lang="fr-FR" sz="3200" i="1">
                            <a:latin typeface="Cambria Math" panose="02040503050406030204" pitchFamily="18" charset="0"/>
                          </a:rPr>
                          <m:t>𝐶</m:t>
                        </m:r>
                      </m:e>
                      <m:sub>
                        <m:r>
                          <a:rPr lang="fr-FR" sz="3200" i="1">
                            <a:latin typeface="Cambria Math" panose="02040503050406030204" pitchFamily="18" charset="0"/>
                          </a:rPr>
                          <m:t>𝑧</m:t>
                        </m:r>
                      </m:sub>
                    </m:sSub>
                  </m:oMath>
                </a14:m>
                <a:endParaRPr lang="en-US" sz="3200" dirty="0"/>
              </a:p>
              <a:p>
                <a:pPr lvl="1"/>
                <a14:m>
                  <m:oMath xmlns:m="http://schemas.openxmlformats.org/officeDocument/2006/math">
                    <m:sSub>
                      <m:sSubPr>
                        <m:ctrlPr>
                          <a:rPr lang="fr-FR" sz="2800" i="1">
                            <a:latin typeface="Cambria Math" panose="02040503050406030204" pitchFamily="18" charset="0"/>
                          </a:rPr>
                        </m:ctrlPr>
                      </m:sSubPr>
                      <m:e>
                        <m:r>
                          <a:rPr lang="fr-FR" sz="2800" i="1">
                            <a:latin typeface="Cambria Math" panose="02040503050406030204" pitchFamily="18" charset="0"/>
                          </a:rPr>
                          <m:t>𝐹</m:t>
                        </m:r>
                      </m:e>
                      <m:sub>
                        <m:r>
                          <a:rPr lang="fr-FR" sz="2800" i="1">
                            <a:latin typeface="Cambria Math" panose="02040503050406030204" pitchFamily="18" charset="0"/>
                          </a:rPr>
                          <m:t>𝑧</m:t>
                        </m:r>
                      </m:sub>
                    </m:sSub>
                  </m:oMath>
                </a14:m>
                <a:r>
                  <a:rPr lang="en-US" sz="2800" dirty="0"/>
                  <a:t> : la portance</a:t>
                </a:r>
              </a:p>
              <a:p>
                <a:pPr lvl="1"/>
                <a14:m>
                  <m:oMath xmlns:m="http://schemas.openxmlformats.org/officeDocument/2006/math">
                    <m:r>
                      <a:rPr lang="fr-FR" sz="2800" i="1">
                        <a:latin typeface="Cambria Math" panose="02040503050406030204" pitchFamily="18" charset="0"/>
                      </a:rPr>
                      <m:t>𝜌</m:t>
                    </m:r>
                  </m:oMath>
                </a14:m>
                <a:r>
                  <a:rPr lang="en-US" sz="2800" dirty="0"/>
                  <a:t> : masse </a:t>
                </a:r>
                <a:r>
                  <a:rPr lang="en-US" sz="2800" dirty="0" err="1"/>
                  <a:t>volumique</a:t>
                </a:r>
                <a:r>
                  <a:rPr lang="en-US" sz="2800" dirty="0"/>
                  <a:t> de </a:t>
                </a:r>
                <a:r>
                  <a:rPr lang="en-US" sz="2800" dirty="0" err="1"/>
                  <a:t>l’air</a:t>
                </a:r>
                <a:endParaRPr lang="en-US" sz="2800" dirty="0"/>
              </a:p>
              <a:p>
                <a:pPr lvl="1"/>
                <a14:m>
                  <m:oMath xmlns:m="http://schemas.openxmlformats.org/officeDocument/2006/math">
                    <m:r>
                      <a:rPr lang="fr-FR" sz="2800" i="1">
                        <a:latin typeface="Cambria Math" panose="02040503050406030204" pitchFamily="18" charset="0"/>
                      </a:rPr>
                      <m:t>𝑆</m:t>
                    </m:r>
                  </m:oMath>
                </a14:m>
                <a:r>
                  <a:rPr lang="en-US" sz="2800" dirty="0"/>
                  <a:t> : surface </a:t>
                </a:r>
                <a:r>
                  <a:rPr lang="en-US" sz="2800" dirty="0" err="1"/>
                  <a:t>alaire</a:t>
                </a:r>
                <a:endParaRPr lang="en-US" sz="2800" dirty="0"/>
              </a:p>
              <a:p>
                <a:pPr lvl="1"/>
                <a14:m>
                  <m:oMath xmlns:m="http://schemas.openxmlformats.org/officeDocument/2006/math">
                    <m:r>
                      <a:rPr lang="fr-FR" sz="2800" i="1">
                        <a:latin typeface="Cambria Math" panose="02040503050406030204" pitchFamily="18" charset="0"/>
                      </a:rPr>
                      <m:t>𝑉</m:t>
                    </m:r>
                  </m:oMath>
                </a14:m>
                <a:r>
                  <a:rPr lang="en-US" sz="2800" dirty="0"/>
                  <a:t>: la Vitesse par rapport à la masse </a:t>
                </a:r>
                <a:r>
                  <a:rPr lang="en-US" sz="2800" dirty="0" err="1"/>
                  <a:t>d’air</a:t>
                </a:r>
                <a:endParaRPr lang="en-US" sz="2800" dirty="0"/>
              </a:p>
              <a:p>
                <a:pPr lvl="1"/>
                <a14:m>
                  <m:oMath xmlns:m="http://schemas.openxmlformats.org/officeDocument/2006/math">
                    <m:sSub>
                      <m:sSubPr>
                        <m:ctrlPr>
                          <a:rPr lang="fr-FR" sz="2800" i="1">
                            <a:latin typeface="Cambria Math" panose="02040503050406030204" pitchFamily="18" charset="0"/>
                          </a:rPr>
                        </m:ctrlPr>
                      </m:sSubPr>
                      <m:e>
                        <m:r>
                          <a:rPr lang="fr-FR" sz="2800" i="1">
                            <a:latin typeface="Cambria Math" panose="02040503050406030204" pitchFamily="18" charset="0"/>
                          </a:rPr>
                          <m:t>𝐶</m:t>
                        </m:r>
                      </m:e>
                      <m:sub>
                        <m:r>
                          <a:rPr lang="fr-FR" sz="2800" i="1">
                            <a:latin typeface="Cambria Math" panose="02040503050406030204" pitchFamily="18" charset="0"/>
                          </a:rPr>
                          <m:t>𝑧</m:t>
                        </m:r>
                      </m:sub>
                    </m:sSub>
                  </m:oMath>
                </a14:m>
                <a:r>
                  <a:rPr lang="en-US" sz="2800" dirty="0"/>
                  <a:t>: le coefficient de portance </a:t>
                </a:r>
                <a:r>
                  <a:rPr lang="en-US" dirty="0"/>
                  <a:t>(</a:t>
                </a:r>
                <a:r>
                  <a:rPr lang="en-US" dirty="0" err="1"/>
                  <a:t>fonction</a:t>
                </a:r>
                <a:r>
                  <a:rPr lang="en-US" dirty="0"/>
                  <a:t> de la </a:t>
                </a:r>
                <a:r>
                  <a:rPr lang="en-US" dirty="0" err="1"/>
                  <a:t>forme</a:t>
                </a:r>
                <a:r>
                  <a:rPr lang="en-US" dirty="0"/>
                  <a:t> du </a:t>
                </a:r>
                <a:r>
                  <a:rPr lang="en-US" dirty="0" err="1"/>
                  <a:t>profil</a:t>
                </a:r>
                <a:r>
                  <a:rPr lang="en-US" dirty="0"/>
                  <a:t>)</a:t>
                </a:r>
                <a:endParaRPr lang="en-US" sz="2800" dirty="0"/>
              </a:p>
            </p:txBody>
          </p:sp>
        </mc:Choice>
        <mc:Fallback xmlns="">
          <p:sp>
            <p:nvSpPr>
              <p:cNvPr id="9" name="Content Placeholder 8">
                <a:extLst>
                  <a:ext uri="{FF2B5EF4-FFF2-40B4-BE49-F238E27FC236}">
                    <a16:creationId xmlns:a16="http://schemas.microsoft.com/office/drawing/2014/main" id="{CFEF903D-C4C0-4320-AF21-CC249703FE8F}"/>
                  </a:ext>
                </a:extLst>
              </p:cNvPr>
              <p:cNvSpPr>
                <a:spLocks noGrp="1" noRot="1" noChangeAspect="1" noMove="1" noResize="1" noEditPoints="1" noAdjustHandles="1" noChangeArrowheads="1" noChangeShapeType="1" noTextEdit="1"/>
              </p:cNvSpPr>
              <p:nvPr>
                <p:ph idx="1"/>
              </p:nvPr>
            </p:nvSpPr>
            <p:spPr>
              <a:xfrm>
                <a:off x="5158854" y="2666999"/>
                <a:ext cx="6755642" cy="3774744"/>
              </a:xfrm>
              <a:blipFill>
                <a:blip r:embed="rId4"/>
                <a:stretch>
                  <a:fillRect r="-1264" b="-9839"/>
                </a:stretch>
              </a:blipFill>
            </p:spPr>
            <p:txBody>
              <a:bodyPr/>
              <a:lstStyle/>
              <a:p>
                <a:r>
                  <a:rPr lang="fr-FR">
                    <a:noFill/>
                  </a:rPr>
                  <a:t> </a:t>
                </a:r>
              </a:p>
            </p:txBody>
          </p:sp>
        </mc:Fallback>
      </mc:AlternateContent>
    </p:spTree>
    <p:extLst>
      <p:ext uri="{BB962C8B-B14F-4D97-AF65-F5344CB8AC3E}">
        <p14:creationId xmlns:p14="http://schemas.microsoft.com/office/powerpoint/2010/main" val="56584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380539-EE95-4CD7-A4B7-258D5AFFFC81}"/>
              </a:ext>
            </a:extLst>
          </p:cNvPr>
          <p:cNvSpPr>
            <a:spLocks noGrp="1"/>
          </p:cNvSpPr>
          <p:nvPr>
            <p:ph type="title"/>
          </p:nvPr>
        </p:nvSpPr>
        <p:spPr>
          <a:xfrm>
            <a:off x="1484311" y="685800"/>
            <a:ext cx="10018713" cy="1752599"/>
          </a:xfrm>
        </p:spPr>
        <p:txBody>
          <a:bodyPr>
            <a:normAutofit/>
          </a:bodyPr>
          <a:lstStyle/>
          <a:p>
            <a:r>
              <a:rPr lang="fr-FR" sz="4800" dirty="0"/>
              <a:t>La portance</a:t>
            </a:r>
          </a:p>
        </p:txBody>
      </p:sp>
      <p:pic>
        <p:nvPicPr>
          <p:cNvPr id="7" name="Espace réservé du contenu 3" descr="RÃ©sultat de recherche d'images pour &quot;dessin avion&quot;">
            <a:extLst>
              <a:ext uri="{FF2B5EF4-FFF2-40B4-BE49-F238E27FC236}">
                <a16:creationId xmlns:a16="http://schemas.microsoft.com/office/drawing/2014/main" id="{F299B2DC-A602-43B6-AB11-3B9D1F9F28D1}"/>
              </a:ext>
            </a:extLst>
          </p:cNvPr>
          <p:cNvPicPr>
            <a:picLocks/>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8424" y="3581274"/>
            <a:ext cx="3780430" cy="2028079"/>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FEF903D-C4C0-4320-AF21-CC249703FE8F}"/>
                  </a:ext>
                </a:extLst>
              </p:cNvPr>
              <p:cNvSpPr>
                <a:spLocks noGrp="1"/>
              </p:cNvSpPr>
              <p:nvPr>
                <p:ph idx="1"/>
              </p:nvPr>
            </p:nvSpPr>
            <p:spPr>
              <a:xfrm>
                <a:off x="5158854" y="2666999"/>
                <a:ext cx="6755642" cy="3774744"/>
              </a:xfrm>
            </p:spPr>
            <p:txBody>
              <a:bodyPr anchor="t">
                <a:noAutofit/>
              </a:bodyPr>
              <a:lstStyle/>
              <a:p>
                <a14:m>
                  <m:oMath xmlns:m="http://schemas.openxmlformats.org/officeDocument/2006/math">
                    <m:sSub>
                      <m:sSubPr>
                        <m:ctrlPr>
                          <a:rPr lang="fr-FR" sz="3200" i="1" smtClean="0">
                            <a:latin typeface="Cambria Math" panose="02040503050406030204" pitchFamily="18" charset="0"/>
                          </a:rPr>
                        </m:ctrlPr>
                      </m:sSubPr>
                      <m:e>
                        <m:r>
                          <a:rPr lang="fr-FR" sz="3200" i="1">
                            <a:latin typeface="Cambria Math" panose="02040503050406030204" pitchFamily="18" charset="0"/>
                          </a:rPr>
                          <m:t>𝐹</m:t>
                        </m:r>
                      </m:e>
                      <m:sub>
                        <m:r>
                          <a:rPr lang="fr-FR" sz="3200" i="1">
                            <a:latin typeface="Cambria Math" panose="02040503050406030204" pitchFamily="18" charset="0"/>
                          </a:rPr>
                          <m:t>𝑧</m:t>
                        </m:r>
                      </m:sub>
                    </m:sSub>
                    <m:r>
                      <a:rPr lang="fr-FR" sz="3200" i="1">
                        <a:latin typeface="Cambria Math" panose="02040503050406030204" pitchFamily="18" charset="0"/>
                      </a:rPr>
                      <m:t>= </m:t>
                    </m:r>
                    <m:f>
                      <m:fPr>
                        <m:ctrlPr>
                          <a:rPr lang="fr-FR" sz="3200" i="1">
                            <a:latin typeface="Cambria Math" panose="02040503050406030204" pitchFamily="18" charset="0"/>
                          </a:rPr>
                        </m:ctrlPr>
                      </m:fPr>
                      <m:num>
                        <m:r>
                          <a:rPr lang="fr-FR" sz="3200" i="1">
                            <a:latin typeface="Cambria Math" panose="02040503050406030204" pitchFamily="18" charset="0"/>
                          </a:rPr>
                          <m:t>1</m:t>
                        </m:r>
                      </m:num>
                      <m:den>
                        <m:r>
                          <a:rPr lang="fr-FR" sz="3200" i="1">
                            <a:latin typeface="Cambria Math" panose="02040503050406030204" pitchFamily="18" charset="0"/>
                          </a:rPr>
                          <m:t>2</m:t>
                        </m:r>
                      </m:den>
                    </m:f>
                    <m:r>
                      <a:rPr lang="fr-FR" sz="3200" i="1">
                        <a:latin typeface="Cambria Math" panose="02040503050406030204" pitchFamily="18" charset="0"/>
                      </a:rPr>
                      <m:t> </m:t>
                    </m:r>
                    <m:r>
                      <a:rPr lang="fr-FR" sz="3200" i="1">
                        <a:latin typeface="Cambria Math" panose="02040503050406030204" pitchFamily="18" charset="0"/>
                      </a:rPr>
                      <m:t>𝜌</m:t>
                    </m:r>
                    <m:r>
                      <a:rPr lang="fr-FR" sz="3200" i="1">
                        <a:latin typeface="Cambria Math" panose="02040503050406030204" pitchFamily="18" charset="0"/>
                      </a:rPr>
                      <m:t> . </m:t>
                    </m:r>
                    <m:r>
                      <a:rPr lang="fr-FR" sz="3200" i="1">
                        <a:latin typeface="Cambria Math" panose="02040503050406030204" pitchFamily="18" charset="0"/>
                      </a:rPr>
                      <m:t>𝑆</m:t>
                    </m:r>
                    <m:r>
                      <a:rPr lang="fr-FR" sz="3200" i="1">
                        <a:latin typeface="Cambria Math" panose="02040503050406030204" pitchFamily="18" charset="0"/>
                      </a:rPr>
                      <m:t> .</m:t>
                    </m:r>
                    <m:sSup>
                      <m:sSupPr>
                        <m:ctrlPr>
                          <a:rPr lang="fr-FR" sz="3200" i="1">
                            <a:latin typeface="Cambria Math" panose="02040503050406030204" pitchFamily="18" charset="0"/>
                          </a:rPr>
                        </m:ctrlPr>
                      </m:sSupPr>
                      <m:e>
                        <m:r>
                          <a:rPr lang="fr-FR" sz="3200" i="1">
                            <a:latin typeface="Cambria Math" panose="02040503050406030204" pitchFamily="18" charset="0"/>
                          </a:rPr>
                          <m:t>𝑉</m:t>
                        </m:r>
                      </m:e>
                      <m:sup>
                        <m:r>
                          <a:rPr lang="fr-FR" sz="3200" i="1">
                            <a:latin typeface="Cambria Math" panose="02040503050406030204" pitchFamily="18" charset="0"/>
                          </a:rPr>
                          <m:t>2</m:t>
                        </m:r>
                      </m:sup>
                    </m:sSup>
                    <m:r>
                      <a:rPr lang="fr-FR" sz="3200" i="1">
                        <a:latin typeface="Cambria Math" panose="02040503050406030204" pitchFamily="18" charset="0"/>
                      </a:rPr>
                      <m:t>. </m:t>
                    </m:r>
                    <m:sSub>
                      <m:sSubPr>
                        <m:ctrlPr>
                          <a:rPr lang="fr-FR" sz="3200" i="1">
                            <a:latin typeface="Cambria Math" panose="02040503050406030204" pitchFamily="18" charset="0"/>
                          </a:rPr>
                        </m:ctrlPr>
                      </m:sSubPr>
                      <m:e>
                        <m:r>
                          <a:rPr lang="fr-FR" sz="3200" i="1">
                            <a:latin typeface="Cambria Math" panose="02040503050406030204" pitchFamily="18" charset="0"/>
                          </a:rPr>
                          <m:t>𝐶</m:t>
                        </m:r>
                      </m:e>
                      <m:sub>
                        <m:r>
                          <a:rPr lang="fr-FR" sz="3200" i="1">
                            <a:latin typeface="Cambria Math" panose="02040503050406030204" pitchFamily="18" charset="0"/>
                          </a:rPr>
                          <m:t>𝑧</m:t>
                        </m:r>
                      </m:sub>
                    </m:sSub>
                  </m:oMath>
                </a14:m>
                <a:endParaRPr lang="en-US" sz="3200" dirty="0"/>
              </a:p>
              <a:p>
                <a:pPr lvl="1"/>
                <a14:m>
                  <m:oMath xmlns:m="http://schemas.openxmlformats.org/officeDocument/2006/math">
                    <m:r>
                      <a:rPr lang="fr-FR" sz="2800" i="1">
                        <a:latin typeface="Cambria Math" panose="02040503050406030204" pitchFamily="18" charset="0"/>
                      </a:rPr>
                      <m:t>𝜌</m:t>
                    </m:r>
                    <m:r>
                      <a:rPr lang="fr-FR" sz="2800" b="0" i="1" smtClean="0">
                        <a:latin typeface="Cambria Math" panose="02040503050406030204" pitchFamily="18" charset="0"/>
                      </a:rPr>
                      <m:t> </m:t>
                    </m:r>
                    <m:r>
                      <a:rPr lang="fr-FR" sz="2800" b="0" i="1" smtClean="0">
                        <a:latin typeface="Cambria Math" panose="02040503050406030204" pitchFamily="18" charset="0"/>
                      </a:rPr>
                      <m:t>𝑒𝑡</m:t>
                    </m:r>
                    <m:r>
                      <a:rPr lang="fr-FR" sz="2800" b="0" i="1" smtClean="0">
                        <a:latin typeface="Cambria Math" panose="02040503050406030204" pitchFamily="18" charset="0"/>
                      </a:rPr>
                      <m:t> </m:t>
                    </m:r>
                    <m:r>
                      <a:rPr lang="fr-FR" sz="2800" i="1">
                        <a:latin typeface="Cambria Math" panose="02040503050406030204" pitchFamily="18" charset="0"/>
                      </a:rPr>
                      <m:t>𝑆</m:t>
                    </m:r>
                  </m:oMath>
                </a14:m>
                <a:r>
                  <a:rPr lang="en-US" sz="2800" dirty="0"/>
                  <a:t> </a:t>
                </a:r>
                <a:r>
                  <a:rPr lang="en-US" sz="2800" dirty="0" err="1"/>
                  <a:t>sont</a:t>
                </a:r>
                <a:r>
                  <a:rPr lang="en-US" sz="2800" dirty="0"/>
                  <a:t> “fixes” (</a:t>
                </a:r>
                <a:r>
                  <a:rPr lang="en-US" sz="2800" dirty="0" err="1"/>
                  <a:t>fonction</a:t>
                </a:r>
                <a:r>
                  <a:rPr lang="en-US" sz="2800" dirty="0"/>
                  <a:t> de la </a:t>
                </a:r>
                <a:r>
                  <a:rPr lang="en-US" sz="2800" dirty="0" err="1"/>
                  <a:t>météo</a:t>
                </a:r>
                <a:r>
                  <a:rPr lang="en-US" sz="2800" dirty="0"/>
                  <a:t> et de </a:t>
                </a:r>
                <a:r>
                  <a:rPr lang="en-US" sz="2800" dirty="0" err="1"/>
                  <a:t>l’avion</a:t>
                </a:r>
                <a:r>
                  <a:rPr lang="en-US" sz="2800" dirty="0"/>
                  <a:t>)</a:t>
                </a:r>
              </a:p>
              <a:p>
                <a:pPr lvl="1"/>
                <a:r>
                  <a:rPr lang="en-US" sz="2800" dirty="0"/>
                  <a:t>V </a:t>
                </a:r>
                <a:r>
                  <a:rPr lang="en-US" sz="2800" dirty="0" err="1"/>
                  <a:t>varie</a:t>
                </a:r>
                <a:r>
                  <a:rPr lang="en-US" sz="2800" dirty="0"/>
                  <a:t> </a:t>
                </a:r>
                <a:r>
                  <a:rPr lang="en-US" sz="2800" dirty="0" err="1"/>
                  <a:t>en</a:t>
                </a:r>
                <a:r>
                  <a:rPr lang="en-US" sz="2800" dirty="0"/>
                  <a:t> </a:t>
                </a:r>
                <a:r>
                  <a:rPr lang="en-US" sz="2800" dirty="0" err="1"/>
                  <a:t>fonction</a:t>
                </a:r>
                <a:r>
                  <a:rPr lang="en-US" sz="2800" dirty="0"/>
                  <a:t> de son </a:t>
                </a:r>
                <a:r>
                  <a:rPr lang="en-US" sz="2800" dirty="0" err="1"/>
                  <a:t>carré</a:t>
                </a:r>
                <a:r>
                  <a:rPr lang="en-US" sz="2800" dirty="0"/>
                  <a:t> =&gt; </a:t>
                </a:r>
                <a:r>
                  <a:rPr lang="en-US" sz="2800" dirty="0" err="1"/>
                  <a:t>paramètre</a:t>
                </a:r>
                <a:r>
                  <a:rPr lang="en-US" sz="2800" dirty="0"/>
                  <a:t> important</a:t>
                </a:r>
              </a:p>
              <a:p>
                <a:pPr lvl="1"/>
                <a14:m>
                  <m:oMath xmlns:m="http://schemas.openxmlformats.org/officeDocument/2006/math">
                    <m:sSub>
                      <m:sSubPr>
                        <m:ctrlPr>
                          <a:rPr lang="fr-FR" sz="2800" i="1">
                            <a:latin typeface="Cambria Math" panose="02040503050406030204" pitchFamily="18" charset="0"/>
                          </a:rPr>
                        </m:ctrlPr>
                      </m:sSubPr>
                      <m:e>
                        <m:r>
                          <a:rPr lang="fr-FR" sz="2800" i="1">
                            <a:latin typeface="Cambria Math" panose="02040503050406030204" pitchFamily="18" charset="0"/>
                          </a:rPr>
                          <m:t>𝐶</m:t>
                        </m:r>
                      </m:e>
                      <m:sub>
                        <m:r>
                          <a:rPr lang="fr-FR" sz="2800" i="1">
                            <a:latin typeface="Cambria Math" panose="02040503050406030204" pitchFamily="18" charset="0"/>
                          </a:rPr>
                          <m:t>𝑧</m:t>
                        </m:r>
                      </m:sub>
                    </m:sSub>
                  </m:oMath>
                </a14:m>
                <a:r>
                  <a:rPr lang="en-US" sz="2800" dirty="0"/>
                  <a:t> </a:t>
                </a:r>
                <a:r>
                  <a:rPr lang="en-US" sz="2800" dirty="0" err="1"/>
                  <a:t>varie</a:t>
                </a:r>
                <a:r>
                  <a:rPr lang="en-US" sz="2800" dirty="0"/>
                  <a:t> </a:t>
                </a:r>
                <a:r>
                  <a:rPr lang="en-US" sz="2800" dirty="0" err="1"/>
                  <a:t>selon</a:t>
                </a:r>
                <a:r>
                  <a:rPr lang="en-US" sz="2800" dirty="0"/>
                  <a:t> la </a:t>
                </a:r>
                <a:r>
                  <a:rPr lang="en-US" sz="2800" dirty="0" err="1"/>
                  <a:t>courbe</a:t>
                </a:r>
                <a:r>
                  <a:rPr lang="en-US" sz="2800" dirty="0"/>
                  <a:t> </a:t>
                </a:r>
                <a:r>
                  <a:rPr lang="en-US" sz="2800" dirty="0" err="1"/>
                  <a:t>suivante</a:t>
                </a:r>
                <a:endParaRPr lang="en-US" sz="2800" dirty="0"/>
              </a:p>
            </p:txBody>
          </p:sp>
        </mc:Choice>
        <mc:Fallback xmlns="">
          <p:sp>
            <p:nvSpPr>
              <p:cNvPr id="9" name="Content Placeholder 8">
                <a:extLst>
                  <a:ext uri="{FF2B5EF4-FFF2-40B4-BE49-F238E27FC236}">
                    <a16:creationId xmlns:a16="http://schemas.microsoft.com/office/drawing/2014/main" id="{CFEF903D-C4C0-4320-AF21-CC249703FE8F}"/>
                  </a:ext>
                </a:extLst>
              </p:cNvPr>
              <p:cNvSpPr>
                <a:spLocks noGrp="1" noRot="1" noChangeAspect="1" noMove="1" noResize="1" noEditPoints="1" noAdjustHandles="1" noChangeArrowheads="1" noChangeShapeType="1" noTextEdit="1"/>
              </p:cNvSpPr>
              <p:nvPr>
                <p:ph idx="1"/>
              </p:nvPr>
            </p:nvSpPr>
            <p:spPr>
              <a:xfrm>
                <a:off x="5158854" y="2666999"/>
                <a:ext cx="6755642" cy="3774744"/>
              </a:xfrm>
              <a:blipFill>
                <a:blip r:embed="rId4"/>
                <a:stretch>
                  <a:fillRect r="-1805"/>
                </a:stretch>
              </a:blipFill>
            </p:spPr>
            <p:txBody>
              <a:bodyPr/>
              <a:lstStyle/>
              <a:p>
                <a:r>
                  <a:rPr lang="fr-FR">
                    <a:noFill/>
                  </a:rPr>
                  <a:t> </a:t>
                </a:r>
              </a:p>
            </p:txBody>
          </p:sp>
        </mc:Fallback>
      </mc:AlternateContent>
    </p:spTree>
    <p:extLst>
      <p:ext uri="{BB962C8B-B14F-4D97-AF65-F5344CB8AC3E}">
        <p14:creationId xmlns:p14="http://schemas.microsoft.com/office/powerpoint/2010/main" val="138990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re 1">
                <a:extLst>
                  <a:ext uri="{FF2B5EF4-FFF2-40B4-BE49-F238E27FC236}">
                    <a16:creationId xmlns:a16="http://schemas.microsoft.com/office/drawing/2014/main" id="{2234B392-5B94-450A-8910-211D8B1A892B}"/>
                  </a:ext>
                </a:extLst>
              </p:cNvPr>
              <p:cNvSpPr>
                <a:spLocks noGrp="1"/>
              </p:cNvSpPr>
              <p:nvPr>
                <p:ph type="title"/>
              </p:nvPr>
            </p:nvSpPr>
            <p:spPr>
              <a:xfrm>
                <a:off x="1484311" y="685800"/>
                <a:ext cx="10018713" cy="1752599"/>
              </a:xfrm>
            </p:spPr>
            <p:txBody>
              <a:bodyPr>
                <a:norm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𝐶</m:t>
                          </m:r>
                        </m:e>
                        <m:sub>
                          <m:r>
                            <a:rPr lang="fr-FR" i="1">
                              <a:latin typeface="Cambria Math" panose="02040503050406030204" pitchFamily="18" charset="0"/>
                            </a:rPr>
                            <m:t>𝑧</m:t>
                          </m:r>
                        </m:sub>
                      </m:sSub>
                    </m:oMath>
                  </m:oMathPara>
                </a14:m>
                <a:endParaRPr lang="fr-FR" dirty="0"/>
              </a:p>
            </p:txBody>
          </p:sp>
        </mc:Choice>
        <mc:Fallback xmlns="">
          <p:sp>
            <p:nvSpPr>
              <p:cNvPr id="2" name="Titre 1">
                <a:extLst>
                  <a:ext uri="{FF2B5EF4-FFF2-40B4-BE49-F238E27FC236}">
                    <a16:creationId xmlns:a16="http://schemas.microsoft.com/office/drawing/2014/main" id="{2234B392-5B94-450A-8910-211D8B1A892B}"/>
                  </a:ext>
                </a:extLst>
              </p:cNvPr>
              <p:cNvSpPr>
                <a:spLocks noGrp="1" noRot="1" noChangeAspect="1" noMove="1" noResize="1" noEditPoints="1" noAdjustHandles="1" noChangeArrowheads="1" noChangeShapeType="1" noTextEdit="1"/>
              </p:cNvSpPr>
              <p:nvPr>
                <p:ph type="title"/>
              </p:nvPr>
            </p:nvSpPr>
            <p:spPr>
              <a:xfrm>
                <a:off x="1484311" y="685800"/>
                <a:ext cx="10018713" cy="1752599"/>
              </a:xfrm>
              <a:blipFill>
                <a:blip r:embed="rId3"/>
                <a:stretch>
                  <a:fillRect/>
                </a:stretch>
              </a:blipFill>
            </p:spPr>
            <p:txBody>
              <a:bodyPr/>
              <a:lstStyle/>
              <a:p>
                <a:r>
                  <a:rPr lang="fr-FR">
                    <a:noFill/>
                  </a:rPr>
                  <a:t> </a:t>
                </a:r>
              </a:p>
            </p:txBody>
          </p:sp>
        </mc:Fallback>
      </mc:AlternateContent>
      <p:pic>
        <p:nvPicPr>
          <p:cNvPr id="1026" name="Picture 2" descr="RÃ©sultat de recherche d'images pour &quot;coefficient de portance&quot;">
            <a:extLst>
              <a:ext uri="{FF2B5EF4-FFF2-40B4-BE49-F238E27FC236}">
                <a16:creationId xmlns:a16="http://schemas.microsoft.com/office/drawing/2014/main" id="{5CA0FDBC-5371-42A2-8777-273578A0A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861" y="2961564"/>
            <a:ext cx="4913937" cy="2552132"/>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3DF32105-C0A6-4D6A-993A-DF615066D9B4}"/>
              </a:ext>
            </a:extLst>
          </p:cNvPr>
          <p:cNvSpPr>
            <a:spLocks noGrp="1"/>
          </p:cNvSpPr>
          <p:nvPr>
            <p:ph idx="1"/>
          </p:nvPr>
        </p:nvSpPr>
        <p:spPr>
          <a:xfrm>
            <a:off x="6016336" y="2320119"/>
            <a:ext cx="6048285" cy="4299045"/>
          </a:xfrm>
        </p:spPr>
        <p:txBody>
          <a:bodyPr anchor="t">
            <a:normAutofit/>
          </a:bodyPr>
          <a:lstStyle/>
          <a:p>
            <a:r>
              <a:rPr lang="fr-FR" sz="2800" dirty="0"/>
              <a:t>De façon quasi-linéaire jusqu’à atteindre un maximum de portance, peu de temps avant le décrochage</a:t>
            </a:r>
          </a:p>
          <a:p>
            <a:r>
              <a:rPr lang="fr-FR" sz="2800" dirty="0"/>
              <a:t>C’est pour cela qu’un avion décroche toujours à la même incidence </a:t>
            </a:r>
          </a:p>
          <a:p>
            <a:pPr lvl="1"/>
            <a:r>
              <a:rPr lang="fr-FR" sz="2400" dirty="0"/>
              <a:t>(et non à la même vitesse)</a:t>
            </a:r>
          </a:p>
        </p:txBody>
      </p:sp>
    </p:spTree>
    <p:extLst>
      <p:ext uri="{BB962C8B-B14F-4D97-AF65-F5344CB8AC3E}">
        <p14:creationId xmlns:p14="http://schemas.microsoft.com/office/powerpoint/2010/main" val="88368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pic>
        <p:nvPicPr>
          <p:cNvPr id="4" name="Picture 2" descr="RÃ©sultat de recherche d'images pour &quot;coefficient de portance&quot;">
            <a:extLst>
              <a:ext uri="{FF2B5EF4-FFF2-40B4-BE49-F238E27FC236}">
                <a16:creationId xmlns:a16="http://schemas.microsoft.com/office/drawing/2014/main" id="{2520F413-692A-4B5B-BA90-E6D3412C6110}"/>
              </a:ext>
            </a:extLst>
          </p:cNvPr>
          <p:cNvPicPr>
            <a:picLocks noChangeAspect="1" noChangeArrowheads="1"/>
          </p:cNvPicPr>
          <p:nvPr/>
        </p:nvPicPr>
        <p:blipFill rotWithShape="1">
          <a:blip r:embed="rId3">
            <a:duotone>
              <a:schemeClr val="bg2">
                <a:shade val="45000"/>
                <a:satMod val="135000"/>
              </a:schemeClr>
              <a:prstClr val="white"/>
            </a:duotone>
            <a:alphaModFix amt="21000"/>
            <a:extLst>
              <a:ext uri="{28A0092B-C50C-407E-A947-70E740481C1C}">
                <a14:useLocalDpi xmlns:a14="http://schemas.microsoft.com/office/drawing/2010/main" val="0"/>
              </a:ext>
            </a:extLst>
          </a:blip>
          <a:srcRect r="7667" b="-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8">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3"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re 1">
            <a:extLst>
              <a:ext uri="{FF2B5EF4-FFF2-40B4-BE49-F238E27FC236}">
                <a16:creationId xmlns:a16="http://schemas.microsoft.com/office/drawing/2014/main" id="{99460B64-BB3E-42EF-A5AB-641BE2EE5924}"/>
              </a:ext>
            </a:extLst>
          </p:cNvPr>
          <p:cNvSpPr>
            <a:spLocks noGrp="1"/>
          </p:cNvSpPr>
          <p:nvPr>
            <p:ph type="title"/>
          </p:nvPr>
        </p:nvSpPr>
        <p:spPr>
          <a:xfrm>
            <a:off x="1484311" y="685800"/>
            <a:ext cx="10018713" cy="1752599"/>
          </a:xfrm>
        </p:spPr>
        <p:txBody>
          <a:bodyPr>
            <a:normAutofit/>
          </a:bodyPr>
          <a:lstStyle/>
          <a:p>
            <a:r>
              <a:rPr lang="fr-FR" dirty="0"/>
              <a:t>Le décrochage</a:t>
            </a:r>
          </a:p>
        </p:txBody>
      </p:sp>
      <p:sp>
        <p:nvSpPr>
          <p:cNvPr id="3" name="Espace réservé du contenu 2">
            <a:extLst>
              <a:ext uri="{FF2B5EF4-FFF2-40B4-BE49-F238E27FC236}">
                <a16:creationId xmlns:a16="http://schemas.microsoft.com/office/drawing/2014/main" id="{726CC402-5544-44D3-8B4F-E7D9140EA187}"/>
              </a:ext>
            </a:extLst>
          </p:cNvPr>
          <p:cNvSpPr>
            <a:spLocks noGrp="1"/>
          </p:cNvSpPr>
          <p:nvPr>
            <p:ph idx="1"/>
          </p:nvPr>
        </p:nvSpPr>
        <p:spPr>
          <a:xfrm>
            <a:off x="1484310" y="2666999"/>
            <a:ext cx="10018713" cy="3124201"/>
          </a:xfrm>
        </p:spPr>
        <p:txBody>
          <a:bodyPr>
            <a:normAutofit/>
          </a:bodyPr>
          <a:lstStyle/>
          <a:p>
            <a:r>
              <a:rPr lang="fr-FR" dirty="0"/>
              <a:t>Perte de portance souvent incriminé à un manque de vitesse</a:t>
            </a:r>
          </a:p>
          <a:p>
            <a:pPr lvl="1"/>
            <a:r>
              <a:rPr lang="fr-FR" dirty="0"/>
              <a:t>Oui et non…</a:t>
            </a:r>
          </a:p>
          <a:p>
            <a:pPr lvl="1"/>
            <a:r>
              <a:rPr lang="fr-FR"/>
              <a:t>Il résulte </a:t>
            </a:r>
            <a:r>
              <a:rPr lang="fr-FR" dirty="0"/>
              <a:t>d’un dépassement de l’incidence de décrochage</a:t>
            </a:r>
          </a:p>
          <a:p>
            <a:r>
              <a:rPr lang="fr-FR" dirty="0"/>
              <a:t>L’aile n’est plus en mesure de porter l’avion car elle est trop « inclinée »</a:t>
            </a:r>
          </a:p>
        </p:txBody>
      </p:sp>
    </p:spTree>
    <p:extLst>
      <p:ext uri="{BB962C8B-B14F-4D97-AF65-F5344CB8AC3E}">
        <p14:creationId xmlns:p14="http://schemas.microsoft.com/office/powerpoint/2010/main" val="318318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1181A596-B4DB-4550-9C9E-8BB7A9BC1D35}"/>
              </a:ext>
            </a:extLst>
          </p:cNvPr>
          <p:cNvSpPr>
            <a:spLocks noGrp="1"/>
          </p:cNvSpPr>
          <p:nvPr>
            <p:ph type="title"/>
          </p:nvPr>
        </p:nvSpPr>
        <p:spPr>
          <a:xfrm>
            <a:off x="683609" y="764372"/>
            <a:ext cx="3173688" cy="5216013"/>
          </a:xfrm>
        </p:spPr>
        <p:txBody>
          <a:bodyPr>
            <a:normAutofit/>
          </a:bodyPr>
          <a:lstStyle/>
          <a:p>
            <a:pPr algn="l"/>
            <a:r>
              <a:rPr lang="fr-FR" sz="4600" dirty="0"/>
              <a:t>Bilans sur les retours</a:t>
            </a:r>
          </a:p>
        </p:txBody>
      </p:sp>
      <p:cxnSp>
        <p:nvCxnSpPr>
          <p:cNvPr id="23"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92A91744-C700-48BA-B97C-EE0752FF4B9C}"/>
              </a:ext>
            </a:extLst>
          </p:cNvPr>
          <p:cNvSpPr>
            <a:spLocks noGrp="1"/>
          </p:cNvSpPr>
          <p:nvPr>
            <p:ph idx="1"/>
          </p:nvPr>
        </p:nvSpPr>
        <p:spPr>
          <a:xfrm>
            <a:off x="4370138" y="764372"/>
            <a:ext cx="7086600" cy="5216013"/>
          </a:xfrm>
        </p:spPr>
        <p:txBody>
          <a:bodyPr anchor="ctr">
            <a:normAutofit/>
          </a:bodyPr>
          <a:lstStyle/>
          <a:p>
            <a:r>
              <a:rPr lang="fr-FR" sz="2800" dirty="0"/>
              <a:t>10 retours, tous constructifs et permettant de faire ressortir plusieurs axes de travail / de progrès</a:t>
            </a:r>
          </a:p>
          <a:p>
            <a:r>
              <a:rPr lang="fr-FR" sz="2800" dirty="0"/>
              <a:t>Il est toujours temps de faire parvenir vos réponses si ce n’est pas déjà fait </a:t>
            </a:r>
            <a:r>
              <a:rPr lang="fr-FR" sz="2800" dirty="0">
                <a:sym typeface="Wingdings" panose="05000000000000000000" pitchFamily="2" charset="2"/>
              </a:rPr>
              <a:t> </a:t>
            </a:r>
            <a:endParaRPr lang="fr-FR" sz="2800" dirty="0"/>
          </a:p>
        </p:txBody>
      </p:sp>
    </p:spTree>
    <p:extLst>
      <p:ext uri="{BB962C8B-B14F-4D97-AF65-F5344CB8AC3E}">
        <p14:creationId xmlns:p14="http://schemas.microsoft.com/office/powerpoint/2010/main" val="28416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E5F164-7B8D-4963-9B07-A51992149823}"/>
              </a:ext>
            </a:extLst>
          </p:cNvPr>
          <p:cNvSpPr>
            <a:spLocks noGrp="1"/>
          </p:cNvSpPr>
          <p:nvPr>
            <p:ph type="title"/>
          </p:nvPr>
        </p:nvSpPr>
        <p:spPr/>
        <p:txBody>
          <a:bodyPr/>
          <a:lstStyle/>
          <a:p>
            <a:r>
              <a:rPr lang="fr-FR" dirty="0"/>
              <a:t>La vitesse de décrochage</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161EAF6D-3328-49F6-BF30-BFAB670D9E6F}"/>
                  </a:ext>
                </a:extLst>
              </p:cNvPr>
              <p:cNvSpPr>
                <a:spLocks noGrp="1"/>
              </p:cNvSpPr>
              <p:nvPr>
                <p:ph idx="1"/>
              </p:nvPr>
            </p:nvSpPr>
            <p:spPr/>
            <p:txBody>
              <a:bodyPr/>
              <a:lstStyle/>
              <a:p>
                <a:r>
                  <a:rPr lang="fr-FR" dirty="0"/>
                  <a:t>Tous les autres paramètres étant soit figés soit déterminés: </a:t>
                </a:r>
              </a:p>
              <a:p>
                <a:pPr lvl="1"/>
                <a14:m>
                  <m:oMath xmlns:m="http://schemas.openxmlformats.org/officeDocument/2006/math">
                    <m:r>
                      <a:rPr lang="fr-FR" i="1">
                        <a:latin typeface="Cambria Math" panose="02040503050406030204" pitchFamily="18" charset="0"/>
                      </a:rPr>
                      <m:t>𝑉</m:t>
                    </m:r>
                    <m:r>
                      <a:rPr lang="fr-FR" i="1">
                        <a:latin typeface="Cambria Math" panose="02040503050406030204" pitchFamily="18" charset="0"/>
                      </a:rPr>
                      <m:t>= </m:t>
                    </m:r>
                    <m:rad>
                      <m:radPr>
                        <m:degHide m:val="on"/>
                        <m:ctrlPr>
                          <a:rPr lang="fr-FR" i="1">
                            <a:latin typeface="Cambria Math" panose="02040503050406030204" pitchFamily="18" charset="0"/>
                          </a:rPr>
                        </m:ctrlPr>
                      </m:radPr>
                      <m:deg/>
                      <m:e>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2 . </m:t>
                                </m:r>
                                <m:r>
                                  <a:rPr lang="fr-FR" b="0" i="1" smtClean="0">
                                    <a:latin typeface="Cambria Math" panose="02040503050406030204" pitchFamily="18" charset="0"/>
                                  </a:rPr>
                                  <m:t> </m:t>
                                </m:r>
                                <m:r>
                                  <a:rPr lang="fr-FR" i="1">
                                    <a:latin typeface="Cambria Math" panose="02040503050406030204" pitchFamily="18" charset="0"/>
                                  </a:rPr>
                                  <m:t>𝐹</m:t>
                                </m:r>
                              </m:e>
                              <m:sub>
                                <m:r>
                                  <a:rPr lang="fr-FR" i="1">
                                    <a:latin typeface="Cambria Math" panose="02040503050406030204" pitchFamily="18" charset="0"/>
                                  </a:rPr>
                                  <m:t>𝑧</m:t>
                                </m:r>
                              </m:sub>
                            </m:sSub>
                          </m:num>
                          <m:den>
                            <m:r>
                              <a:rPr lang="fr-FR" i="1">
                                <a:latin typeface="Cambria Math" panose="02040503050406030204" pitchFamily="18" charset="0"/>
                              </a:rPr>
                              <m:t>𝜌</m:t>
                            </m:r>
                            <m:r>
                              <a:rPr lang="fr-FR" i="1">
                                <a:latin typeface="Cambria Math" panose="02040503050406030204" pitchFamily="18" charset="0"/>
                              </a:rPr>
                              <m:t> .  </m:t>
                            </m:r>
                            <m:r>
                              <a:rPr lang="fr-FR" i="1">
                                <a:latin typeface="Cambria Math" panose="02040503050406030204" pitchFamily="18" charset="0"/>
                              </a:rPr>
                              <m:t>𝑆</m:t>
                            </m:r>
                            <m:r>
                              <a:rPr lang="fr-FR" i="1">
                                <a:latin typeface="Cambria Math" panose="02040503050406030204" pitchFamily="18" charset="0"/>
                              </a:rPr>
                              <m:t> .  </m:t>
                            </m:r>
                            <m:sSub>
                              <m:sSubPr>
                                <m:ctrlPr>
                                  <a:rPr lang="fr-FR" i="1">
                                    <a:latin typeface="Cambria Math" panose="02040503050406030204" pitchFamily="18" charset="0"/>
                                  </a:rPr>
                                </m:ctrlPr>
                              </m:sSubPr>
                              <m:e>
                                <m:r>
                                  <a:rPr lang="fr-FR" i="1">
                                    <a:latin typeface="Cambria Math" panose="02040503050406030204" pitchFamily="18" charset="0"/>
                                  </a:rPr>
                                  <m:t>𝐶</m:t>
                                </m:r>
                              </m:e>
                              <m:sub>
                                <m:r>
                                  <a:rPr lang="fr-FR" i="1">
                                    <a:latin typeface="Cambria Math" panose="02040503050406030204" pitchFamily="18" charset="0"/>
                                  </a:rPr>
                                  <m:t>𝑧</m:t>
                                </m:r>
                              </m:sub>
                            </m:sSub>
                          </m:den>
                        </m:f>
                      </m:e>
                    </m:rad>
                  </m:oMath>
                </a14:m>
                <a:endParaRPr lang="fr-FR" dirty="0"/>
              </a:p>
              <a:p>
                <a:pPr lvl="1"/>
                <a:r>
                  <a:rPr lang="fr-FR" dirty="0"/>
                  <a:t>Lorsque l’on parle de vitesse de décrochage, cela veut dire « Vitesse à laquelle va décrocher l’avion lorsqu’il sera à son incidence de décrochage, tous les autres paramètres étant figés, et les ailes l’horizontal (inclinaison nulle) »</a:t>
                </a:r>
              </a:p>
              <a:p>
                <a:endParaRPr lang="fr-FR" dirty="0"/>
              </a:p>
            </p:txBody>
          </p:sp>
        </mc:Choice>
        <mc:Fallback xmlns="">
          <p:sp>
            <p:nvSpPr>
              <p:cNvPr id="3" name="Espace réservé du contenu 2">
                <a:extLst>
                  <a:ext uri="{FF2B5EF4-FFF2-40B4-BE49-F238E27FC236}">
                    <a16:creationId xmlns:a16="http://schemas.microsoft.com/office/drawing/2014/main" id="{161EAF6D-3328-49F6-BF30-BFAB670D9E6F}"/>
                  </a:ext>
                </a:extLst>
              </p:cNvPr>
              <p:cNvSpPr>
                <a:spLocks noGrp="1" noRot="1" noChangeAspect="1" noMove="1" noResize="1" noEditPoints="1" noAdjustHandles="1" noChangeArrowheads="1" noChangeShapeType="1" noTextEdit="1"/>
              </p:cNvSpPr>
              <p:nvPr>
                <p:ph idx="1"/>
              </p:nvPr>
            </p:nvSpPr>
            <p:spPr>
              <a:blipFill>
                <a:blip r:embed="rId2"/>
                <a:stretch>
                  <a:fillRect l="-1521" t="-1559"/>
                </a:stretch>
              </a:blipFill>
            </p:spPr>
            <p:txBody>
              <a:bodyPr/>
              <a:lstStyle/>
              <a:p>
                <a:r>
                  <a:rPr lang="fr-FR">
                    <a:noFill/>
                  </a:rPr>
                  <a:t> </a:t>
                </a:r>
              </a:p>
            </p:txBody>
          </p:sp>
        </mc:Fallback>
      </mc:AlternateContent>
    </p:spTree>
    <p:extLst>
      <p:ext uri="{BB962C8B-B14F-4D97-AF65-F5344CB8AC3E}">
        <p14:creationId xmlns:p14="http://schemas.microsoft.com/office/powerpoint/2010/main" val="33043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AAF33-8B11-4BE2-B9DC-D923EB2F77DF}"/>
              </a:ext>
            </a:extLst>
          </p:cNvPr>
          <p:cNvSpPr>
            <a:spLocks noGrp="1"/>
          </p:cNvSpPr>
          <p:nvPr>
            <p:ph type="title"/>
          </p:nvPr>
        </p:nvSpPr>
        <p:spPr/>
        <p:txBody>
          <a:bodyPr/>
          <a:lstStyle/>
          <a:p>
            <a:r>
              <a:rPr lang="fr-FR" dirty="0"/>
              <a:t>En virage</a:t>
            </a:r>
          </a:p>
        </p:txBody>
      </p:sp>
      <p:pic>
        <p:nvPicPr>
          <p:cNvPr id="2050" name="Picture 2" descr="RÃ©sultat de recherche d'images pour &quot;avion arriÃ¨re dessin&quot;">
            <a:extLst>
              <a:ext uri="{FF2B5EF4-FFF2-40B4-BE49-F238E27FC236}">
                <a16:creationId xmlns:a16="http://schemas.microsoft.com/office/drawing/2014/main" id="{107A9EE6-8606-42B9-BE22-446A1D318D3C}"/>
              </a:ext>
            </a:extLst>
          </p:cNvPr>
          <p:cNvPicPr>
            <a:picLocks noChangeAspect="1" noChangeArrowheads="1"/>
          </p:cNvPicPr>
          <p:nvPr/>
        </p:nvPicPr>
        <p:blipFill>
          <a:blip r:embed="rId2">
            <a:clrChange>
              <a:clrFrom>
                <a:srgbClr val="D6D6CA"/>
              </a:clrFrom>
              <a:clrTo>
                <a:srgbClr val="D6D6CA">
                  <a:alpha val="0"/>
                </a:srgbClr>
              </a:clrTo>
            </a:clrChange>
            <a:extLst>
              <a:ext uri="{28A0092B-C50C-407E-A947-70E740481C1C}">
                <a14:useLocalDpi xmlns:a14="http://schemas.microsoft.com/office/drawing/2010/main" val="0"/>
              </a:ext>
            </a:extLst>
          </a:blip>
          <a:srcRect/>
          <a:stretch>
            <a:fillRect/>
          </a:stretch>
        </p:blipFill>
        <p:spPr bwMode="auto">
          <a:xfrm>
            <a:off x="1731167" y="1562099"/>
            <a:ext cx="4762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Ã©sultat de recherche d'images pour &quot;avion arriÃ¨re dessin&quot;">
            <a:extLst>
              <a:ext uri="{FF2B5EF4-FFF2-40B4-BE49-F238E27FC236}">
                <a16:creationId xmlns:a16="http://schemas.microsoft.com/office/drawing/2014/main" id="{98C5D37F-E0AF-46FE-8385-767BBA375B59}"/>
              </a:ext>
            </a:extLst>
          </p:cNvPr>
          <p:cNvPicPr>
            <a:picLocks noChangeAspect="1" noChangeArrowheads="1"/>
          </p:cNvPicPr>
          <p:nvPr/>
        </p:nvPicPr>
        <p:blipFill>
          <a:blip r:embed="rId2">
            <a:clrChange>
              <a:clrFrom>
                <a:srgbClr val="D6D6CA"/>
              </a:clrFrom>
              <a:clrTo>
                <a:srgbClr val="D6D6CA">
                  <a:alpha val="0"/>
                </a:srgbClr>
              </a:clrTo>
            </a:clrChange>
            <a:extLst>
              <a:ext uri="{28A0092B-C50C-407E-A947-70E740481C1C}">
                <a14:useLocalDpi xmlns:a14="http://schemas.microsoft.com/office/drawing/2010/main" val="0"/>
              </a:ext>
            </a:extLst>
          </a:blip>
          <a:srcRect/>
          <a:stretch>
            <a:fillRect/>
          </a:stretch>
        </p:blipFill>
        <p:spPr bwMode="auto">
          <a:xfrm rot="2107281">
            <a:off x="6493667" y="1561245"/>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Flèche : haut 3">
            <a:extLst>
              <a:ext uri="{FF2B5EF4-FFF2-40B4-BE49-F238E27FC236}">
                <a16:creationId xmlns:a16="http://schemas.microsoft.com/office/drawing/2014/main" id="{E38EBB8E-1D21-45AC-80E7-79EC37656CA2}"/>
              </a:ext>
            </a:extLst>
          </p:cNvPr>
          <p:cNvSpPr/>
          <p:nvPr/>
        </p:nvSpPr>
        <p:spPr>
          <a:xfrm>
            <a:off x="3889612" y="2438399"/>
            <a:ext cx="423081" cy="13556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haut 6">
            <a:extLst>
              <a:ext uri="{FF2B5EF4-FFF2-40B4-BE49-F238E27FC236}">
                <a16:creationId xmlns:a16="http://schemas.microsoft.com/office/drawing/2014/main" id="{7E282E86-DEFC-47F1-8C20-55F9A81220D7}"/>
              </a:ext>
            </a:extLst>
          </p:cNvPr>
          <p:cNvSpPr/>
          <p:nvPr/>
        </p:nvSpPr>
        <p:spPr>
          <a:xfrm rot="10800000">
            <a:off x="3910083" y="3818182"/>
            <a:ext cx="423081" cy="1355679"/>
          </a:xfrm>
          <a:prstGeom prst="up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haut 7">
            <a:extLst>
              <a:ext uri="{FF2B5EF4-FFF2-40B4-BE49-F238E27FC236}">
                <a16:creationId xmlns:a16="http://schemas.microsoft.com/office/drawing/2014/main" id="{183798E3-11AE-42B2-AE3D-87925FEFD4E7}"/>
              </a:ext>
            </a:extLst>
          </p:cNvPr>
          <p:cNvSpPr/>
          <p:nvPr/>
        </p:nvSpPr>
        <p:spPr>
          <a:xfrm rot="10800000">
            <a:off x="8683960" y="3818181"/>
            <a:ext cx="423081" cy="1355679"/>
          </a:xfrm>
          <a:prstGeom prst="up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haut 8">
            <a:extLst>
              <a:ext uri="{FF2B5EF4-FFF2-40B4-BE49-F238E27FC236}">
                <a16:creationId xmlns:a16="http://schemas.microsoft.com/office/drawing/2014/main" id="{B509E387-F847-4057-8B70-666714EA9C50}"/>
              </a:ext>
            </a:extLst>
          </p:cNvPr>
          <p:cNvSpPr/>
          <p:nvPr/>
        </p:nvSpPr>
        <p:spPr>
          <a:xfrm rot="2013674">
            <a:off x="9108275" y="2531343"/>
            <a:ext cx="423081" cy="13556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3D26BFF4-5CE4-4D19-AAD6-AADC25E97AED}"/>
              </a:ext>
            </a:extLst>
          </p:cNvPr>
          <p:cNvCxnSpPr/>
          <p:nvPr/>
        </p:nvCxnSpPr>
        <p:spPr>
          <a:xfrm>
            <a:off x="3885062" y="3794078"/>
            <a:ext cx="6822627"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1E4C85C8-E6DD-4396-B783-5A603B50B83D}"/>
              </a:ext>
            </a:extLst>
          </p:cNvPr>
          <p:cNvCxnSpPr/>
          <p:nvPr/>
        </p:nvCxnSpPr>
        <p:spPr>
          <a:xfrm>
            <a:off x="3668972" y="5201157"/>
            <a:ext cx="6822627"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79C16BCE-3812-46E5-B8AD-B1D8F11CEC82}"/>
              </a:ext>
            </a:extLst>
          </p:cNvPr>
          <p:cNvCxnSpPr/>
          <p:nvPr/>
        </p:nvCxnSpPr>
        <p:spPr>
          <a:xfrm>
            <a:off x="3885061" y="2413378"/>
            <a:ext cx="6822627"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Flèche : haut 13">
            <a:extLst>
              <a:ext uri="{FF2B5EF4-FFF2-40B4-BE49-F238E27FC236}">
                <a16:creationId xmlns:a16="http://schemas.microsoft.com/office/drawing/2014/main" id="{603EE106-2BD9-4D94-A85C-CCCEE543BB5C}"/>
              </a:ext>
            </a:extLst>
          </p:cNvPr>
          <p:cNvSpPr/>
          <p:nvPr/>
        </p:nvSpPr>
        <p:spPr>
          <a:xfrm rot="2013674">
            <a:off x="9567866" y="2354379"/>
            <a:ext cx="423081" cy="376713"/>
          </a:xfrm>
          <a:prstGeom prs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62B5D999-47FA-435C-A9B2-67A16529F19C}"/>
              </a:ext>
            </a:extLst>
          </p:cNvPr>
          <p:cNvSpPr txBox="1"/>
          <p:nvPr/>
        </p:nvSpPr>
        <p:spPr>
          <a:xfrm>
            <a:off x="2942667" y="2879256"/>
            <a:ext cx="1039329" cy="369332"/>
          </a:xfrm>
          <a:prstGeom prst="rect">
            <a:avLst/>
          </a:prstGeom>
          <a:noFill/>
        </p:spPr>
        <p:txBody>
          <a:bodyPr wrap="square" rtlCol="0">
            <a:spAutoFit/>
          </a:bodyPr>
          <a:lstStyle/>
          <a:p>
            <a:r>
              <a:rPr lang="fr-FR" dirty="0"/>
              <a:t>Portance</a:t>
            </a:r>
          </a:p>
        </p:txBody>
      </p:sp>
      <p:sp>
        <p:nvSpPr>
          <p:cNvPr id="16" name="ZoneTexte 15">
            <a:extLst>
              <a:ext uri="{FF2B5EF4-FFF2-40B4-BE49-F238E27FC236}">
                <a16:creationId xmlns:a16="http://schemas.microsoft.com/office/drawing/2014/main" id="{645352E5-FEBB-4752-B2F9-B5117D73B2C7}"/>
              </a:ext>
            </a:extLst>
          </p:cNvPr>
          <p:cNvSpPr txBox="1"/>
          <p:nvPr/>
        </p:nvSpPr>
        <p:spPr>
          <a:xfrm>
            <a:off x="9338265" y="3175074"/>
            <a:ext cx="1039329" cy="369332"/>
          </a:xfrm>
          <a:prstGeom prst="rect">
            <a:avLst/>
          </a:prstGeom>
          <a:noFill/>
        </p:spPr>
        <p:txBody>
          <a:bodyPr wrap="square" rtlCol="0">
            <a:spAutoFit/>
          </a:bodyPr>
          <a:lstStyle/>
          <a:p>
            <a:r>
              <a:rPr lang="fr-FR" dirty="0"/>
              <a:t>Portance</a:t>
            </a:r>
          </a:p>
        </p:txBody>
      </p:sp>
      <p:sp>
        <p:nvSpPr>
          <p:cNvPr id="17" name="ZoneTexte 16">
            <a:extLst>
              <a:ext uri="{FF2B5EF4-FFF2-40B4-BE49-F238E27FC236}">
                <a16:creationId xmlns:a16="http://schemas.microsoft.com/office/drawing/2014/main" id="{89920082-6A37-48F6-9ACA-CDAA0B5DFAB9}"/>
              </a:ext>
            </a:extLst>
          </p:cNvPr>
          <p:cNvSpPr txBox="1"/>
          <p:nvPr/>
        </p:nvSpPr>
        <p:spPr>
          <a:xfrm>
            <a:off x="4193912" y="4496021"/>
            <a:ext cx="1039329" cy="369332"/>
          </a:xfrm>
          <a:prstGeom prst="rect">
            <a:avLst/>
          </a:prstGeom>
          <a:noFill/>
        </p:spPr>
        <p:txBody>
          <a:bodyPr wrap="square" rtlCol="0">
            <a:spAutoFit/>
          </a:bodyPr>
          <a:lstStyle/>
          <a:p>
            <a:r>
              <a:rPr lang="fr-FR" dirty="0"/>
              <a:t>Poids</a:t>
            </a:r>
          </a:p>
        </p:txBody>
      </p:sp>
      <p:sp>
        <p:nvSpPr>
          <p:cNvPr id="18" name="ZoneTexte 17">
            <a:extLst>
              <a:ext uri="{FF2B5EF4-FFF2-40B4-BE49-F238E27FC236}">
                <a16:creationId xmlns:a16="http://schemas.microsoft.com/office/drawing/2014/main" id="{F8ABE658-D4DB-4770-8995-ABB9F6BFEBC5}"/>
              </a:ext>
            </a:extLst>
          </p:cNvPr>
          <p:cNvSpPr txBox="1"/>
          <p:nvPr/>
        </p:nvSpPr>
        <p:spPr>
          <a:xfrm>
            <a:off x="8969266" y="4594475"/>
            <a:ext cx="1039329" cy="369332"/>
          </a:xfrm>
          <a:prstGeom prst="rect">
            <a:avLst/>
          </a:prstGeom>
          <a:noFill/>
        </p:spPr>
        <p:txBody>
          <a:bodyPr wrap="square" rtlCol="0">
            <a:spAutoFit/>
          </a:bodyPr>
          <a:lstStyle/>
          <a:p>
            <a:r>
              <a:rPr lang="fr-FR" dirty="0"/>
              <a:t>Poids</a:t>
            </a:r>
          </a:p>
        </p:txBody>
      </p:sp>
      <p:sp>
        <p:nvSpPr>
          <p:cNvPr id="21" name="ZoneTexte 20">
            <a:extLst>
              <a:ext uri="{FF2B5EF4-FFF2-40B4-BE49-F238E27FC236}">
                <a16:creationId xmlns:a16="http://schemas.microsoft.com/office/drawing/2014/main" id="{F06B0899-86DE-4AAC-AF74-DFC4A83088C4}"/>
              </a:ext>
            </a:extLst>
          </p:cNvPr>
          <p:cNvSpPr txBox="1"/>
          <p:nvPr/>
        </p:nvSpPr>
        <p:spPr>
          <a:xfrm>
            <a:off x="9941168" y="2386999"/>
            <a:ext cx="2108615" cy="646331"/>
          </a:xfrm>
          <a:prstGeom prst="rect">
            <a:avLst/>
          </a:prstGeom>
          <a:noFill/>
        </p:spPr>
        <p:txBody>
          <a:bodyPr wrap="square" rtlCol="0">
            <a:spAutoFit/>
          </a:bodyPr>
          <a:lstStyle/>
          <a:p>
            <a:r>
              <a:rPr lang="fr-FR" dirty="0"/>
              <a:t>Portance « manquante »</a:t>
            </a:r>
          </a:p>
        </p:txBody>
      </p:sp>
      <p:sp>
        <p:nvSpPr>
          <p:cNvPr id="15" name="ZoneTexte 14">
            <a:extLst>
              <a:ext uri="{FF2B5EF4-FFF2-40B4-BE49-F238E27FC236}">
                <a16:creationId xmlns:a16="http://schemas.microsoft.com/office/drawing/2014/main" id="{6A4DA0D0-5199-4061-936C-5661FCBAB3E0}"/>
              </a:ext>
            </a:extLst>
          </p:cNvPr>
          <p:cNvSpPr txBox="1"/>
          <p:nvPr/>
        </p:nvSpPr>
        <p:spPr>
          <a:xfrm>
            <a:off x="2279176" y="5431809"/>
            <a:ext cx="9223848" cy="954107"/>
          </a:xfrm>
          <a:prstGeom prst="rect">
            <a:avLst/>
          </a:prstGeom>
          <a:noFill/>
        </p:spPr>
        <p:txBody>
          <a:bodyPr wrap="square" rtlCol="0">
            <a:spAutoFit/>
          </a:bodyPr>
          <a:lstStyle/>
          <a:p>
            <a:pPr algn="ctr"/>
            <a:r>
              <a:rPr lang="fr-FR" sz="2800" b="1" dirty="0"/>
              <a:t>À cause de la flèche jaune, l’avion descend en virage, il lui faut plus de portance</a:t>
            </a:r>
          </a:p>
        </p:txBody>
      </p:sp>
    </p:spTree>
    <p:extLst>
      <p:ext uri="{BB962C8B-B14F-4D97-AF65-F5344CB8AC3E}">
        <p14:creationId xmlns:p14="http://schemas.microsoft.com/office/powerpoint/2010/main" val="79811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B34C2E-022D-48DA-8F9A-5402928A2698}"/>
              </a:ext>
            </a:extLst>
          </p:cNvPr>
          <p:cNvSpPr>
            <a:spLocks noGrp="1"/>
          </p:cNvSpPr>
          <p:nvPr>
            <p:ph type="title"/>
          </p:nvPr>
        </p:nvSpPr>
        <p:spPr>
          <a:xfrm>
            <a:off x="1760706" y="685800"/>
            <a:ext cx="9742318" cy="1752599"/>
          </a:xfrm>
        </p:spPr>
        <p:txBody>
          <a:bodyPr>
            <a:normAutofit/>
          </a:bodyPr>
          <a:lstStyle/>
          <a:p>
            <a:r>
              <a:rPr lang="fr-FR" dirty="0"/>
              <a:t>2 solutions</a:t>
            </a:r>
          </a:p>
        </p:txBody>
      </p:sp>
      <p:graphicFrame>
        <p:nvGraphicFramePr>
          <p:cNvPr id="6" name="Espace réservé du contenu 2">
            <a:extLst>
              <a:ext uri="{FF2B5EF4-FFF2-40B4-BE49-F238E27FC236}">
                <a16:creationId xmlns:a16="http://schemas.microsoft.com/office/drawing/2014/main" id="{336440D0-4B7A-4182-82B2-D02A7E6BE519}"/>
              </a:ext>
            </a:extLst>
          </p:cNvPr>
          <p:cNvGraphicFramePr>
            <a:graphicFrameLocks noGrp="1"/>
          </p:cNvGraphicFramePr>
          <p:nvPr>
            <p:ph idx="1"/>
            <p:extLst>
              <p:ext uri="{D42A27DB-BD31-4B8C-83A1-F6EECF244321}">
                <p14:modId xmlns:p14="http://schemas.microsoft.com/office/powerpoint/2010/main" val="1543675338"/>
              </p:ext>
            </p:extLst>
          </p:nvPr>
        </p:nvGraphicFramePr>
        <p:xfrm>
          <a:off x="1760705" y="2694562"/>
          <a:ext cx="9742319" cy="309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A96EED0-E998-4E52-A840-1C946036EE0C}"/>
                  </a:ext>
                </a:extLst>
              </p:cNvPr>
              <p:cNvSpPr/>
              <p:nvPr/>
            </p:nvSpPr>
            <p:spPr>
              <a:xfrm>
                <a:off x="5189233" y="2116999"/>
                <a:ext cx="3176447"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800" i="1">
                              <a:latin typeface="Cambria Math" panose="02040503050406030204" pitchFamily="18" charset="0"/>
                            </a:rPr>
                          </m:ctrlPr>
                        </m:sSubPr>
                        <m:e>
                          <m:r>
                            <a:rPr lang="fr-FR" sz="2800" i="1">
                              <a:latin typeface="Cambria Math" panose="02040503050406030204" pitchFamily="18" charset="0"/>
                            </a:rPr>
                            <m:t>𝐹</m:t>
                          </m:r>
                        </m:e>
                        <m:sub>
                          <m:r>
                            <a:rPr lang="fr-FR" sz="2800" i="1">
                              <a:latin typeface="Cambria Math" panose="02040503050406030204" pitchFamily="18" charset="0"/>
                            </a:rPr>
                            <m:t>𝑧</m:t>
                          </m:r>
                        </m:sub>
                      </m:sSub>
                      <m:r>
                        <a:rPr lang="fr-FR" sz="2800" i="1">
                          <a:latin typeface="Cambria Math" panose="02040503050406030204" pitchFamily="18" charset="0"/>
                        </a:rPr>
                        <m:t>= </m:t>
                      </m:r>
                      <m:f>
                        <m:fPr>
                          <m:ctrlPr>
                            <a:rPr lang="fr-FR" sz="2800" i="1">
                              <a:latin typeface="Cambria Math" panose="02040503050406030204" pitchFamily="18" charset="0"/>
                            </a:rPr>
                          </m:ctrlPr>
                        </m:fPr>
                        <m:num>
                          <m:r>
                            <a:rPr lang="fr-FR" sz="2800" i="1">
                              <a:latin typeface="Cambria Math" panose="02040503050406030204" pitchFamily="18" charset="0"/>
                            </a:rPr>
                            <m:t>1</m:t>
                          </m:r>
                        </m:num>
                        <m:den>
                          <m:r>
                            <a:rPr lang="fr-FR" sz="2800" i="1">
                              <a:latin typeface="Cambria Math" panose="02040503050406030204" pitchFamily="18" charset="0"/>
                            </a:rPr>
                            <m:t>2</m:t>
                          </m:r>
                        </m:den>
                      </m:f>
                      <m:r>
                        <a:rPr lang="fr-FR" sz="2800" i="1">
                          <a:latin typeface="Cambria Math" panose="02040503050406030204" pitchFamily="18" charset="0"/>
                        </a:rPr>
                        <m:t> </m:t>
                      </m:r>
                      <m:r>
                        <a:rPr lang="fr-FR" sz="2800" i="1">
                          <a:latin typeface="Cambria Math" panose="02040503050406030204" pitchFamily="18" charset="0"/>
                        </a:rPr>
                        <m:t>𝜌</m:t>
                      </m:r>
                      <m:r>
                        <a:rPr lang="fr-FR" sz="2800" i="1">
                          <a:latin typeface="Cambria Math" panose="02040503050406030204" pitchFamily="18" charset="0"/>
                        </a:rPr>
                        <m:t> . </m:t>
                      </m:r>
                      <m:r>
                        <a:rPr lang="fr-FR" sz="2800" i="1">
                          <a:latin typeface="Cambria Math" panose="02040503050406030204" pitchFamily="18" charset="0"/>
                        </a:rPr>
                        <m:t>𝑆</m:t>
                      </m:r>
                      <m:r>
                        <a:rPr lang="fr-FR" sz="2800" i="1">
                          <a:latin typeface="Cambria Math" panose="02040503050406030204" pitchFamily="18" charset="0"/>
                        </a:rPr>
                        <m:t> .</m:t>
                      </m:r>
                      <m:sSup>
                        <m:sSupPr>
                          <m:ctrlPr>
                            <a:rPr lang="fr-FR" sz="2800" i="1">
                              <a:latin typeface="Cambria Math" panose="02040503050406030204" pitchFamily="18" charset="0"/>
                            </a:rPr>
                          </m:ctrlPr>
                        </m:sSupPr>
                        <m:e>
                          <m:r>
                            <a:rPr lang="fr-FR" sz="2800" i="1">
                              <a:latin typeface="Cambria Math" panose="02040503050406030204" pitchFamily="18" charset="0"/>
                            </a:rPr>
                            <m:t>𝑉</m:t>
                          </m:r>
                        </m:e>
                        <m:sup>
                          <m:r>
                            <a:rPr lang="fr-FR" sz="2800" i="1">
                              <a:latin typeface="Cambria Math" panose="02040503050406030204" pitchFamily="18" charset="0"/>
                            </a:rPr>
                            <m:t>2</m:t>
                          </m:r>
                        </m:sup>
                      </m:sSup>
                      <m:r>
                        <a:rPr lang="fr-FR" sz="2800" i="1">
                          <a:latin typeface="Cambria Math" panose="02040503050406030204" pitchFamily="18" charset="0"/>
                        </a:rPr>
                        <m:t>. </m:t>
                      </m:r>
                      <m:sSub>
                        <m:sSubPr>
                          <m:ctrlPr>
                            <a:rPr lang="fr-FR" sz="2800" i="1">
                              <a:latin typeface="Cambria Math" panose="02040503050406030204" pitchFamily="18" charset="0"/>
                            </a:rPr>
                          </m:ctrlPr>
                        </m:sSubPr>
                        <m:e>
                          <m:r>
                            <a:rPr lang="fr-FR" sz="2800" i="1">
                              <a:latin typeface="Cambria Math" panose="02040503050406030204" pitchFamily="18" charset="0"/>
                            </a:rPr>
                            <m:t>𝐶</m:t>
                          </m:r>
                        </m:e>
                        <m:sub>
                          <m:r>
                            <a:rPr lang="fr-FR" sz="2800" i="1">
                              <a:latin typeface="Cambria Math" panose="02040503050406030204" pitchFamily="18" charset="0"/>
                            </a:rPr>
                            <m:t>𝑧</m:t>
                          </m:r>
                        </m:sub>
                      </m:sSub>
                    </m:oMath>
                  </m:oMathPara>
                </a14:m>
                <a:endParaRPr lang="fr-FR" sz="2800" dirty="0"/>
              </a:p>
            </p:txBody>
          </p:sp>
        </mc:Choice>
        <mc:Fallback xmlns="">
          <p:sp>
            <p:nvSpPr>
              <p:cNvPr id="9" name="Rectangle 8">
                <a:extLst>
                  <a:ext uri="{FF2B5EF4-FFF2-40B4-BE49-F238E27FC236}">
                    <a16:creationId xmlns:a16="http://schemas.microsoft.com/office/drawing/2014/main" id="{5A96EED0-E998-4E52-A840-1C946036EE0C}"/>
                  </a:ext>
                </a:extLst>
              </p:cNvPr>
              <p:cNvSpPr>
                <a:spLocks noRot="1" noChangeAspect="1" noMove="1" noResize="1" noEditPoints="1" noAdjustHandles="1" noChangeArrowheads="1" noChangeShapeType="1" noTextEdit="1"/>
              </p:cNvSpPr>
              <p:nvPr/>
            </p:nvSpPr>
            <p:spPr>
              <a:xfrm>
                <a:off x="5189233" y="2116999"/>
                <a:ext cx="3176447" cy="898964"/>
              </a:xfrm>
              <a:prstGeom prst="rect">
                <a:avLst/>
              </a:prstGeom>
              <a:blipFill>
                <a:blip r:embed="rId7"/>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43216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BC1F59-09FA-46F3-A7F6-4D69E3346605}"/>
              </a:ext>
            </a:extLst>
          </p:cNvPr>
          <p:cNvSpPr>
            <a:spLocks noGrp="1"/>
          </p:cNvSpPr>
          <p:nvPr>
            <p:ph type="title"/>
          </p:nvPr>
        </p:nvSpPr>
        <p:spPr/>
        <p:txBody>
          <a:bodyPr/>
          <a:lstStyle/>
          <a:p>
            <a:r>
              <a:rPr lang="fr-FR" dirty="0"/>
              <a:t>Les gaz et la vitesse</a:t>
            </a:r>
          </a:p>
        </p:txBody>
      </p:sp>
      <p:sp>
        <p:nvSpPr>
          <p:cNvPr id="3" name="Espace réservé du contenu 2">
            <a:extLst>
              <a:ext uri="{FF2B5EF4-FFF2-40B4-BE49-F238E27FC236}">
                <a16:creationId xmlns:a16="http://schemas.microsoft.com/office/drawing/2014/main" id="{76E168BF-DCC0-4D57-9BEE-160F2882490B}"/>
              </a:ext>
            </a:extLst>
          </p:cNvPr>
          <p:cNvSpPr>
            <a:spLocks noGrp="1"/>
          </p:cNvSpPr>
          <p:nvPr>
            <p:ph idx="1"/>
          </p:nvPr>
        </p:nvSpPr>
        <p:spPr/>
        <p:txBody>
          <a:bodyPr/>
          <a:lstStyle/>
          <a:p>
            <a:r>
              <a:rPr lang="fr-FR" dirty="0"/>
              <a:t>La vitesse = énergie cinétique:  </a:t>
            </a:r>
            <a:r>
              <a:rPr lang="fr-FR" dirty="0" err="1"/>
              <a:t>Ec</a:t>
            </a:r>
            <a:r>
              <a:rPr lang="fr-FR" dirty="0"/>
              <a:t>= ½ .m.V²</a:t>
            </a:r>
          </a:p>
          <a:p>
            <a:r>
              <a:rPr lang="fr-FR" dirty="0"/>
              <a:t>L’altitude = énergie potentielle: Ep= </a:t>
            </a:r>
            <a:r>
              <a:rPr lang="fr-FR" dirty="0" err="1"/>
              <a:t>m.g.z</a:t>
            </a:r>
            <a:endParaRPr lang="fr-FR" dirty="0"/>
          </a:p>
          <a:p>
            <a:r>
              <a:rPr lang="fr-FR" dirty="0"/>
              <a:t>L’énergie de notre avion = énergie mécanique : </a:t>
            </a:r>
            <a:r>
              <a:rPr lang="fr-FR" dirty="0" err="1"/>
              <a:t>Ec</a:t>
            </a:r>
            <a:r>
              <a:rPr lang="fr-FR" dirty="0"/>
              <a:t> + Ep</a:t>
            </a:r>
          </a:p>
        </p:txBody>
      </p:sp>
    </p:spTree>
    <p:extLst>
      <p:ext uri="{BB962C8B-B14F-4D97-AF65-F5344CB8AC3E}">
        <p14:creationId xmlns:p14="http://schemas.microsoft.com/office/powerpoint/2010/main" val="166268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A97F0F-4C9D-4392-A519-2DE0CDC0CC0D}"/>
              </a:ext>
            </a:extLst>
          </p:cNvPr>
          <p:cNvSpPr>
            <a:spLocks noGrp="1"/>
          </p:cNvSpPr>
          <p:nvPr>
            <p:ph type="title"/>
          </p:nvPr>
        </p:nvSpPr>
        <p:spPr>
          <a:xfrm>
            <a:off x="1484311" y="685800"/>
            <a:ext cx="2566579" cy="5538019"/>
          </a:xfrm>
        </p:spPr>
        <p:txBody>
          <a:bodyPr>
            <a:normAutofit/>
          </a:bodyPr>
          <a:lstStyle/>
          <a:p>
            <a:r>
              <a:rPr lang="fr-FR" sz="3400"/>
              <a:t>À l’atterrissage</a:t>
            </a:r>
          </a:p>
        </p:txBody>
      </p:sp>
      <p:sp>
        <p:nvSpPr>
          <p:cNvPr id="3" name="Espace réservé du contenu 2">
            <a:extLst>
              <a:ext uri="{FF2B5EF4-FFF2-40B4-BE49-F238E27FC236}">
                <a16:creationId xmlns:a16="http://schemas.microsoft.com/office/drawing/2014/main" id="{C45F0B2D-BB4A-4573-A6A6-2D13F7A53E68}"/>
              </a:ext>
            </a:extLst>
          </p:cNvPr>
          <p:cNvSpPr>
            <a:spLocks noGrp="1"/>
          </p:cNvSpPr>
          <p:nvPr>
            <p:ph idx="1"/>
          </p:nvPr>
        </p:nvSpPr>
        <p:spPr>
          <a:xfrm>
            <a:off x="4714927" y="612057"/>
            <a:ext cx="7152608" cy="3753466"/>
          </a:xfrm>
        </p:spPr>
        <p:txBody>
          <a:bodyPr>
            <a:normAutofit/>
          </a:bodyPr>
          <a:lstStyle/>
          <a:p>
            <a:r>
              <a:rPr lang="fr-FR" dirty="0"/>
              <a:t>Gestion du point d’aboutissement : grâce au moteur, car il va apporter de l’énergie supplémentaire, ceci permettant d’aller plus loin</a:t>
            </a:r>
          </a:p>
          <a:p>
            <a:pPr lvl="1"/>
            <a:endParaRPr lang="fr-FR" dirty="0"/>
          </a:p>
        </p:txBody>
      </p:sp>
      <p:pic>
        <p:nvPicPr>
          <p:cNvPr id="4" name="Espace réservé du contenu 3" descr="RÃ©sultat de recherche d'images pour &quot;dessin avion&quot;">
            <a:extLst>
              <a:ext uri="{FF2B5EF4-FFF2-40B4-BE49-F238E27FC236}">
                <a16:creationId xmlns:a16="http://schemas.microsoft.com/office/drawing/2014/main" id="{4AD80EDC-C72D-4F2B-B1A9-6705B6A83F4E}"/>
              </a:ext>
            </a:extLst>
          </p:cNvPr>
          <p:cNvPicPr>
            <a:picLocks/>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7158" y="3207225"/>
            <a:ext cx="3370988" cy="1725502"/>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cxnSp>
        <p:nvCxnSpPr>
          <p:cNvPr id="6" name="Connecteur droit avec flèche 5">
            <a:extLst>
              <a:ext uri="{FF2B5EF4-FFF2-40B4-BE49-F238E27FC236}">
                <a16:creationId xmlns:a16="http://schemas.microsoft.com/office/drawing/2014/main" id="{3852F50F-C42A-4031-ADA3-5AE54936E008}"/>
              </a:ext>
            </a:extLst>
          </p:cNvPr>
          <p:cNvCxnSpPr>
            <a:cxnSpLocks/>
          </p:cNvCxnSpPr>
          <p:nvPr/>
        </p:nvCxnSpPr>
        <p:spPr>
          <a:xfrm>
            <a:off x="6550925" y="4365523"/>
            <a:ext cx="2811439" cy="188042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11F949E8-BE28-4BE5-98E2-D40D895CD761}"/>
              </a:ext>
            </a:extLst>
          </p:cNvPr>
          <p:cNvSpPr txBox="1"/>
          <p:nvPr/>
        </p:nvSpPr>
        <p:spPr>
          <a:xfrm>
            <a:off x="7956644" y="6245943"/>
            <a:ext cx="1528550" cy="369332"/>
          </a:xfrm>
          <a:prstGeom prst="rect">
            <a:avLst/>
          </a:prstGeom>
          <a:noFill/>
        </p:spPr>
        <p:txBody>
          <a:bodyPr wrap="square" rtlCol="0">
            <a:spAutoFit/>
          </a:bodyPr>
          <a:lstStyle/>
          <a:p>
            <a:r>
              <a:rPr lang="fr-FR" dirty="0"/>
              <a:t>Sans moteur</a:t>
            </a:r>
          </a:p>
        </p:txBody>
      </p:sp>
      <p:cxnSp>
        <p:nvCxnSpPr>
          <p:cNvPr id="9" name="Connecteur droit avec flèche 8">
            <a:extLst>
              <a:ext uri="{FF2B5EF4-FFF2-40B4-BE49-F238E27FC236}">
                <a16:creationId xmlns:a16="http://schemas.microsoft.com/office/drawing/2014/main" id="{DFDE0AD5-8960-41F2-9CD3-03A563B89C7E}"/>
              </a:ext>
            </a:extLst>
          </p:cNvPr>
          <p:cNvCxnSpPr>
            <a:cxnSpLocks/>
          </p:cNvCxnSpPr>
          <p:nvPr/>
        </p:nvCxnSpPr>
        <p:spPr>
          <a:xfrm>
            <a:off x="6550925" y="4365523"/>
            <a:ext cx="5145206" cy="2032820"/>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25DB80F8-7661-41AF-BEE5-13C092E33AFB}"/>
              </a:ext>
            </a:extLst>
          </p:cNvPr>
          <p:cNvSpPr txBox="1"/>
          <p:nvPr/>
        </p:nvSpPr>
        <p:spPr>
          <a:xfrm>
            <a:off x="10663450" y="5305733"/>
            <a:ext cx="1528550" cy="646331"/>
          </a:xfrm>
          <a:prstGeom prst="rect">
            <a:avLst/>
          </a:prstGeom>
          <a:noFill/>
        </p:spPr>
        <p:txBody>
          <a:bodyPr wrap="square" rtlCol="0">
            <a:spAutoFit/>
          </a:bodyPr>
          <a:lstStyle/>
          <a:p>
            <a:r>
              <a:rPr lang="fr-FR" dirty="0"/>
              <a:t>Avec un peu de moteur</a:t>
            </a:r>
          </a:p>
        </p:txBody>
      </p:sp>
    </p:spTree>
    <p:extLst>
      <p:ext uri="{BB962C8B-B14F-4D97-AF65-F5344CB8AC3E}">
        <p14:creationId xmlns:p14="http://schemas.microsoft.com/office/powerpoint/2010/main" val="116948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A97F0F-4C9D-4392-A519-2DE0CDC0CC0D}"/>
              </a:ext>
            </a:extLst>
          </p:cNvPr>
          <p:cNvSpPr>
            <a:spLocks noGrp="1"/>
          </p:cNvSpPr>
          <p:nvPr>
            <p:ph type="title"/>
          </p:nvPr>
        </p:nvSpPr>
        <p:spPr>
          <a:xfrm>
            <a:off x="1484311" y="685800"/>
            <a:ext cx="2566579" cy="5538019"/>
          </a:xfrm>
        </p:spPr>
        <p:txBody>
          <a:bodyPr>
            <a:normAutofit/>
          </a:bodyPr>
          <a:lstStyle/>
          <a:p>
            <a:r>
              <a:rPr lang="fr-FR" sz="3400"/>
              <a:t>À l’atterrissage</a:t>
            </a:r>
          </a:p>
        </p:txBody>
      </p:sp>
      <p:sp>
        <p:nvSpPr>
          <p:cNvPr id="3" name="Espace réservé du contenu 2">
            <a:extLst>
              <a:ext uri="{FF2B5EF4-FFF2-40B4-BE49-F238E27FC236}">
                <a16:creationId xmlns:a16="http://schemas.microsoft.com/office/drawing/2014/main" id="{C45F0B2D-BB4A-4573-A6A6-2D13F7A53E68}"/>
              </a:ext>
            </a:extLst>
          </p:cNvPr>
          <p:cNvSpPr>
            <a:spLocks noGrp="1"/>
          </p:cNvSpPr>
          <p:nvPr>
            <p:ph idx="1"/>
          </p:nvPr>
        </p:nvSpPr>
        <p:spPr>
          <a:xfrm>
            <a:off x="4714927" y="612057"/>
            <a:ext cx="7152608" cy="2100734"/>
          </a:xfrm>
        </p:spPr>
        <p:txBody>
          <a:bodyPr>
            <a:normAutofit/>
          </a:bodyPr>
          <a:lstStyle/>
          <a:p>
            <a:r>
              <a:rPr lang="fr-FR" dirty="0"/>
              <a:t>La vitesse se gère par l’assiette (et donc par l’incidence)</a:t>
            </a:r>
          </a:p>
          <a:p>
            <a:pPr lvl="1"/>
            <a:endParaRPr lang="fr-FR" dirty="0"/>
          </a:p>
        </p:txBody>
      </p:sp>
      <p:pic>
        <p:nvPicPr>
          <p:cNvPr id="4" name="Espace réservé du contenu 3" descr="RÃ©sultat de recherche d'images pour &quot;dessin avion&quot;">
            <a:extLst>
              <a:ext uri="{FF2B5EF4-FFF2-40B4-BE49-F238E27FC236}">
                <a16:creationId xmlns:a16="http://schemas.microsoft.com/office/drawing/2014/main" id="{4AD80EDC-C72D-4F2B-B1A9-6705B6A83F4E}"/>
              </a:ext>
            </a:extLst>
          </p:cNvPr>
          <p:cNvPicPr>
            <a:picLocks/>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95144">
            <a:off x="4350278" y="2566249"/>
            <a:ext cx="3370988" cy="1725502"/>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10" name="Espace réservé du contenu 3" descr="RÃ©sultat de recherche d'images pour &quot;dessin avion&quot;">
            <a:extLst>
              <a:ext uri="{FF2B5EF4-FFF2-40B4-BE49-F238E27FC236}">
                <a16:creationId xmlns:a16="http://schemas.microsoft.com/office/drawing/2014/main" id="{B183B5BC-E9DC-491D-9E33-1716270E165B}"/>
              </a:ext>
            </a:extLst>
          </p:cNvPr>
          <p:cNvPicPr>
            <a:picLocks/>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194382">
            <a:off x="8334157" y="2950861"/>
            <a:ext cx="3370988" cy="1725502"/>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5" name="ZoneTexte 4">
            <a:extLst>
              <a:ext uri="{FF2B5EF4-FFF2-40B4-BE49-F238E27FC236}">
                <a16:creationId xmlns:a16="http://schemas.microsoft.com/office/drawing/2014/main" id="{5EC91227-9CA7-43BF-BA5F-49220A6D5AEE}"/>
              </a:ext>
            </a:extLst>
          </p:cNvPr>
          <p:cNvSpPr txBox="1"/>
          <p:nvPr/>
        </p:nvSpPr>
        <p:spPr>
          <a:xfrm>
            <a:off x="4714926" y="4926842"/>
            <a:ext cx="2395557" cy="461665"/>
          </a:xfrm>
          <a:prstGeom prst="rect">
            <a:avLst/>
          </a:prstGeom>
          <a:noFill/>
        </p:spPr>
        <p:txBody>
          <a:bodyPr wrap="square" rtlCol="0">
            <a:spAutoFit/>
          </a:bodyPr>
          <a:lstStyle/>
          <a:p>
            <a:r>
              <a:rPr lang="fr-FR" sz="2400" dirty="0"/>
              <a:t>Vitesse faible</a:t>
            </a:r>
          </a:p>
        </p:txBody>
      </p:sp>
      <p:sp>
        <p:nvSpPr>
          <p:cNvPr id="11" name="ZoneTexte 10">
            <a:extLst>
              <a:ext uri="{FF2B5EF4-FFF2-40B4-BE49-F238E27FC236}">
                <a16:creationId xmlns:a16="http://schemas.microsoft.com/office/drawing/2014/main" id="{D64E8A66-432B-4911-9DFC-1FDFEE7409E6}"/>
              </a:ext>
            </a:extLst>
          </p:cNvPr>
          <p:cNvSpPr txBox="1"/>
          <p:nvPr/>
        </p:nvSpPr>
        <p:spPr>
          <a:xfrm>
            <a:off x="8538574" y="4967865"/>
            <a:ext cx="2395557" cy="461665"/>
          </a:xfrm>
          <a:prstGeom prst="rect">
            <a:avLst/>
          </a:prstGeom>
          <a:noFill/>
        </p:spPr>
        <p:txBody>
          <a:bodyPr wrap="square" rtlCol="0">
            <a:spAutoFit/>
          </a:bodyPr>
          <a:lstStyle/>
          <a:p>
            <a:r>
              <a:rPr lang="fr-FR" sz="2400" dirty="0"/>
              <a:t>Vitesse élevée</a:t>
            </a:r>
          </a:p>
        </p:txBody>
      </p:sp>
    </p:spTree>
    <p:extLst>
      <p:ext uri="{BB962C8B-B14F-4D97-AF65-F5344CB8AC3E}">
        <p14:creationId xmlns:p14="http://schemas.microsoft.com/office/powerpoint/2010/main" val="146032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0B37B-F9FC-4708-8B49-19B6CABEC8A1}"/>
              </a:ext>
            </a:extLst>
          </p:cNvPr>
          <p:cNvSpPr>
            <a:spLocks noGrp="1"/>
          </p:cNvSpPr>
          <p:nvPr>
            <p:ph type="title"/>
          </p:nvPr>
        </p:nvSpPr>
        <p:spPr/>
        <p:txBody>
          <a:bodyPr/>
          <a:lstStyle/>
          <a:p>
            <a:r>
              <a:rPr lang="fr-FR" dirty="0"/>
              <a:t>La finale</a:t>
            </a:r>
          </a:p>
        </p:txBody>
      </p:sp>
      <p:sp>
        <p:nvSpPr>
          <p:cNvPr id="3" name="Espace réservé du contenu 2">
            <a:extLst>
              <a:ext uri="{FF2B5EF4-FFF2-40B4-BE49-F238E27FC236}">
                <a16:creationId xmlns:a16="http://schemas.microsoft.com/office/drawing/2014/main" id="{D3FC6580-DF99-4202-9E5F-4D7590F35B48}"/>
              </a:ext>
            </a:extLst>
          </p:cNvPr>
          <p:cNvSpPr>
            <a:spLocks noGrp="1"/>
          </p:cNvSpPr>
          <p:nvPr>
            <p:ph idx="1"/>
          </p:nvPr>
        </p:nvSpPr>
        <p:spPr/>
        <p:txBody>
          <a:bodyPr/>
          <a:lstStyle/>
          <a:p>
            <a:r>
              <a:rPr lang="fr-FR" dirty="0"/>
              <a:t>À partir du dernier virage, l’objectif est de ramener l’avion sur la piste sans moteur (comme un planeur), ou en limitant l’emploi du moteur</a:t>
            </a:r>
          </a:p>
        </p:txBody>
      </p:sp>
    </p:spTree>
    <p:extLst>
      <p:ext uri="{BB962C8B-B14F-4D97-AF65-F5344CB8AC3E}">
        <p14:creationId xmlns:p14="http://schemas.microsoft.com/office/powerpoint/2010/main" val="80297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3C624C-693C-42AF-B84D-8D296F406789}"/>
              </a:ext>
            </a:extLst>
          </p:cNvPr>
          <p:cNvSpPr>
            <a:spLocks noGrp="1"/>
          </p:cNvSpPr>
          <p:nvPr>
            <p:ph type="title"/>
          </p:nvPr>
        </p:nvSpPr>
        <p:spPr/>
        <p:txBody>
          <a:bodyPr/>
          <a:lstStyle/>
          <a:p>
            <a:r>
              <a:rPr lang="fr-FR" dirty="0"/>
              <a:t>La finale</a:t>
            </a:r>
          </a:p>
        </p:txBody>
      </p:sp>
      <p:pic>
        <p:nvPicPr>
          <p:cNvPr id="4" name="Espace réservé du contenu 3" descr="RÃ©sultat de recherche d'images pour &quot;dessin avion&quot;">
            <a:extLst>
              <a:ext uri="{FF2B5EF4-FFF2-40B4-BE49-F238E27FC236}">
                <a16:creationId xmlns:a16="http://schemas.microsoft.com/office/drawing/2014/main" id="{B3049098-2577-4EE4-9B81-4C94DB826608}"/>
              </a:ext>
            </a:extLst>
          </p:cNvPr>
          <p:cNvPicPr>
            <a:picLocks noGrp="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95144">
            <a:off x="1277722" y="2846677"/>
            <a:ext cx="2115162" cy="1112166"/>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5" name="Trapèze 4">
            <a:extLst>
              <a:ext uri="{FF2B5EF4-FFF2-40B4-BE49-F238E27FC236}">
                <a16:creationId xmlns:a16="http://schemas.microsoft.com/office/drawing/2014/main" id="{A37C4D90-148C-455B-B41C-4F480D8C51C1}"/>
              </a:ext>
            </a:extLst>
          </p:cNvPr>
          <p:cNvSpPr/>
          <p:nvPr/>
        </p:nvSpPr>
        <p:spPr>
          <a:xfrm>
            <a:off x="6782937" y="5735471"/>
            <a:ext cx="5227093" cy="873457"/>
          </a:xfrm>
          <a:prstGeom prst="trapezoid">
            <a:avLst>
              <a:gd name="adj" fmla="val 4062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cxnSp>
        <p:nvCxnSpPr>
          <p:cNvPr id="6" name="Connecteur droit avec flèche 5">
            <a:extLst>
              <a:ext uri="{FF2B5EF4-FFF2-40B4-BE49-F238E27FC236}">
                <a16:creationId xmlns:a16="http://schemas.microsoft.com/office/drawing/2014/main" id="{07763010-EBAB-4C15-A1F8-613A0050D7E9}"/>
              </a:ext>
            </a:extLst>
          </p:cNvPr>
          <p:cNvCxnSpPr>
            <a:cxnSpLocks/>
          </p:cNvCxnSpPr>
          <p:nvPr/>
        </p:nvCxnSpPr>
        <p:spPr>
          <a:xfrm>
            <a:off x="2661313" y="3683134"/>
            <a:ext cx="3434687" cy="2676723"/>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AD8A8700-7301-4341-B3B0-BE0FBD8DA079}"/>
              </a:ext>
            </a:extLst>
          </p:cNvPr>
          <p:cNvCxnSpPr>
            <a:cxnSpLocks/>
          </p:cNvCxnSpPr>
          <p:nvPr/>
        </p:nvCxnSpPr>
        <p:spPr>
          <a:xfrm>
            <a:off x="2661313" y="3683134"/>
            <a:ext cx="4872251" cy="2676723"/>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D5CEF609-A9A9-4848-A0DA-14B2EEFFA851}"/>
              </a:ext>
            </a:extLst>
          </p:cNvPr>
          <p:cNvCxnSpPr/>
          <p:nvPr/>
        </p:nvCxnSpPr>
        <p:spPr>
          <a:xfrm>
            <a:off x="6096000" y="6359857"/>
            <a:ext cx="1191904" cy="0"/>
          </a:xfrm>
          <a:prstGeom prst="straightConnector1">
            <a:avLst/>
          </a:prstGeom>
          <a:ln w="571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C7AA7B7D-FC21-4B80-8AAD-DDDBADFE5AE0}"/>
              </a:ext>
            </a:extLst>
          </p:cNvPr>
          <p:cNvCxnSpPr/>
          <p:nvPr/>
        </p:nvCxnSpPr>
        <p:spPr>
          <a:xfrm>
            <a:off x="4337712" y="2199564"/>
            <a:ext cx="1191904" cy="0"/>
          </a:xfrm>
          <a:prstGeom prst="straightConnector1">
            <a:avLst/>
          </a:prstGeom>
          <a:ln w="571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2BA3B2CD-F25A-4719-B2FA-DAAEC34FB314}"/>
              </a:ext>
            </a:extLst>
          </p:cNvPr>
          <p:cNvSpPr txBox="1"/>
          <p:nvPr/>
        </p:nvSpPr>
        <p:spPr>
          <a:xfrm>
            <a:off x="5529616" y="1937394"/>
            <a:ext cx="6330288" cy="369332"/>
          </a:xfrm>
          <a:prstGeom prst="rect">
            <a:avLst/>
          </a:prstGeom>
          <a:noFill/>
        </p:spPr>
        <p:txBody>
          <a:bodyPr wrap="square" rtlCol="0">
            <a:spAutoFit/>
          </a:bodyPr>
          <a:lstStyle/>
          <a:p>
            <a:r>
              <a:rPr lang="fr-FR" dirty="0"/>
              <a:t>Avec un peu de gaz, je déplace mon point d’aboutissement</a:t>
            </a:r>
          </a:p>
        </p:txBody>
      </p:sp>
      <p:pic>
        <p:nvPicPr>
          <p:cNvPr id="14" name="Espace réservé du contenu 3" descr="RÃ©sultat de recherche d'images pour &quot;dessin avion&quot;">
            <a:extLst>
              <a:ext uri="{FF2B5EF4-FFF2-40B4-BE49-F238E27FC236}">
                <a16:creationId xmlns:a16="http://schemas.microsoft.com/office/drawing/2014/main" id="{16A7CAD4-E25D-4A74-A92D-2A2432254765}"/>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80202">
            <a:off x="4433003" y="2628444"/>
            <a:ext cx="1518356" cy="798361"/>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15" name="Espace réservé du contenu 3" descr="RÃ©sultat de recherche d'images pour &quot;dessin avion&quot;">
            <a:extLst>
              <a:ext uri="{FF2B5EF4-FFF2-40B4-BE49-F238E27FC236}">
                <a16:creationId xmlns:a16="http://schemas.microsoft.com/office/drawing/2014/main" id="{5D0B02A1-DCC6-4C46-9895-65C4D8F05172}"/>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02608">
            <a:off x="6215541" y="2574041"/>
            <a:ext cx="1651912" cy="868585"/>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16" name="ZoneTexte 15">
            <a:extLst>
              <a:ext uri="{FF2B5EF4-FFF2-40B4-BE49-F238E27FC236}">
                <a16:creationId xmlns:a16="http://schemas.microsoft.com/office/drawing/2014/main" id="{29E7BCEE-93A9-4D44-9CE9-EF2A7544E479}"/>
              </a:ext>
            </a:extLst>
          </p:cNvPr>
          <p:cNvSpPr txBox="1"/>
          <p:nvPr/>
        </p:nvSpPr>
        <p:spPr>
          <a:xfrm>
            <a:off x="8038429" y="2816943"/>
            <a:ext cx="4597028" cy="369332"/>
          </a:xfrm>
          <a:prstGeom prst="rect">
            <a:avLst/>
          </a:prstGeom>
          <a:noFill/>
        </p:spPr>
        <p:txBody>
          <a:bodyPr wrap="square" rtlCol="0">
            <a:spAutoFit/>
          </a:bodyPr>
          <a:lstStyle/>
          <a:p>
            <a:r>
              <a:rPr lang="fr-FR" dirty="0"/>
              <a:t>Avec mon assiette, je régule ma vitesse</a:t>
            </a:r>
          </a:p>
        </p:txBody>
      </p:sp>
      <p:pic>
        <p:nvPicPr>
          <p:cNvPr id="17" name="Espace réservé du contenu 3" descr="RÃ©sultat de recherche d'images pour &quot;dessin avion&quot;">
            <a:extLst>
              <a:ext uri="{FF2B5EF4-FFF2-40B4-BE49-F238E27FC236}">
                <a16:creationId xmlns:a16="http://schemas.microsoft.com/office/drawing/2014/main" id="{0C70F5F9-C3FB-49B3-8D74-56012271BDC1}"/>
              </a:ext>
            </a:extLst>
          </p:cNvPr>
          <p:cNvPicPr>
            <a:picLock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110710">
            <a:off x="8512460" y="5695148"/>
            <a:ext cx="1651912" cy="868585"/>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8871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CB12F8-D7B1-4A21-8072-44AD6EF840D1}"/>
              </a:ext>
            </a:extLst>
          </p:cNvPr>
          <p:cNvSpPr>
            <a:spLocks noGrp="1"/>
          </p:cNvSpPr>
          <p:nvPr>
            <p:ph type="title"/>
          </p:nvPr>
        </p:nvSpPr>
        <p:spPr/>
        <p:txBody>
          <a:bodyPr/>
          <a:lstStyle/>
          <a:p>
            <a:r>
              <a:rPr lang="fr-FR" dirty="0"/>
              <a:t>La gestion des paramètres</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196BF7BE-A609-423D-807C-DDDE74A5E400}"/>
                  </a:ext>
                </a:extLst>
              </p:cNvPr>
              <p:cNvSpPr>
                <a:spLocks noGrp="1"/>
              </p:cNvSpPr>
              <p:nvPr>
                <p:ph idx="1"/>
              </p:nvPr>
            </p:nvSpPr>
            <p:spPr/>
            <p:txBody>
              <a:bodyPr>
                <a:normAutofit/>
              </a:bodyPr>
              <a:lstStyle/>
              <a:p>
                <a14:m>
                  <m:oMath xmlns:m="http://schemas.openxmlformats.org/officeDocument/2006/math">
                    <m:sSub>
                      <m:sSubPr>
                        <m:ctrlPr>
                          <a:rPr lang="fr-FR" sz="3200" i="1" smtClean="0">
                            <a:latin typeface="Cambria Math" panose="02040503050406030204" pitchFamily="18" charset="0"/>
                          </a:rPr>
                        </m:ctrlPr>
                      </m:sSubPr>
                      <m:e>
                        <m:r>
                          <a:rPr lang="fr-FR" sz="3200" i="1">
                            <a:latin typeface="Cambria Math" panose="02040503050406030204" pitchFamily="18" charset="0"/>
                          </a:rPr>
                          <m:t>𝐹</m:t>
                        </m:r>
                      </m:e>
                      <m:sub>
                        <m:r>
                          <a:rPr lang="fr-FR" sz="3200" i="1">
                            <a:latin typeface="Cambria Math" panose="02040503050406030204" pitchFamily="18" charset="0"/>
                          </a:rPr>
                          <m:t>𝑧</m:t>
                        </m:r>
                      </m:sub>
                    </m:sSub>
                    <m:r>
                      <a:rPr lang="fr-FR" sz="3200" i="1">
                        <a:latin typeface="Cambria Math" panose="02040503050406030204" pitchFamily="18" charset="0"/>
                      </a:rPr>
                      <m:t>= </m:t>
                    </m:r>
                    <m:f>
                      <m:fPr>
                        <m:ctrlPr>
                          <a:rPr lang="fr-FR" sz="3200" i="1">
                            <a:latin typeface="Cambria Math" panose="02040503050406030204" pitchFamily="18" charset="0"/>
                          </a:rPr>
                        </m:ctrlPr>
                      </m:fPr>
                      <m:num>
                        <m:r>
                          <a:rPr lang="fr-FR" sz="3200" i="1">
                            <a:latin typeface="Cambria Math" panose="02040503050406030204" pitchFamily="18" charset="0"/>
                          </a:rPr>
                          <m:t>1</m:t>
                        </m:r>
                      </m:num>
                      <m:den>
                        <m:r>
                          <a:rPr lang="fr-FR" sz="3200" i="1">
                            <a:latin typeface="Cambria Math" panose="02040503050406030204" pitchFamily="18" charset="0"/>
                          </a:rPr>
                          <m:t>2</m:t>
                        </m:r>
                      </m:den>
                    </m:f>
                    <m:r>
                      <a:rPr lang="fr-FR" sz="3200" i="1">
                        <a:latin typeface="Cambria Math" panose="02040503050406030204" pitchFamily="18" charset="0"/>
                      </a:rPr>
                      <m:t> </m:t>
                    </m:r>
                    <m:r>
                      <a:rPr lang="fr-FR" sz="3200" i="1">
                        <a:latin typeface="Cambria Math" panose="02040503050406030204" pitchFamily="18" charset="0"/>
                      </a:rPr>
                      <m:t>𝜌</m:t>
                    </m:r>
                    <m:r>
                      <a:rPr lang="fr-FR" sz="3200" i="1">
                        <a:latin typeface="Cambria Math" panose="02040503050406030204" pitchFamily="18" charset="0"/>
                      </a:rPr>
                      <m:t> . </m:t>
                    </m:r>
                    <m:r>
                      <a:rPr lang="fr-FR" sz="3200" i="1">
                        <a:latin typeface="Cambria Math" panose="02040503050406030204" pitchFamily="18" charset="0"/>
                      </a:rPr>
                      <m:t>𝑆</m:t>
                    </m:r>
                    <m:r>
                      <a:rPr lang="fr-FR" sz="3200" i="1">
                        <a:latin typeface="Cambria Math" panose="02040503050406030204" pitchFamily="18" charset="0"/>
                      </a:rPr>
                      <m:t> .</m:t>
                    </m:r>
                    <m:sSup>
                      <m:sSupPr>
                        <m:ctrlPr>
                          <a:rPr lang="fr-FR" sz="3200" i="1">
                            <a:latin typeface="Cambria Math" panose="02040503050406030204" pitchFamily="18" charset="0"/>
                          </a:rPr>
                        </m:ctrlPr>
                      </m:sSupPr>
                      <m:e>
                        <m:r>
                          <a:rPr lang="fr-FR" sz="3200" i="1">
                            <a:latin typeface="Cambria Math" panose="02040503050406030204" pitchFamily="18" charset="0"/>
                          </a:rPr>
                          <m:t>𝑉</m:t>
                        </m:r>
                      </m:e>
                      <m:sup>
                        <m:r>
                          <a:rPr lang="fr-FR" sz="3200" i="1">
                            <a:latin typeface="Cambria Math" panose="02040503050406030204" pitchFamily="18" charset="0"/>
                          </a:rPr>
                          <m:t>2</m:t>
                        </m:r>
                      </m:sup>
                    </m:sSup>
                    <m:r>
                      <a:rPr lang="fr-FR" sz="3200" i="1">
                        <a:latin typeface="Cambria Math" panose="02040503050406030204" pitchFamily="18" charset="0"/>
                      </a:rPr>
                      <m:t>. </m:t>
                    </m:r>
                    <m:sSub>
                      <m:sSubPr>
                        <m:ctrlPr>
                          <a:rPr lang="fr-FR" sz="3200" i="1">
                            <a:latin typeface="Cambria Math" panose="02040503050406030204" pitchFamily="18" charset="0"/>
                          </a:rPr>
                        </m:ctrlPr>
                      </m:sSubPr>
                      <m:e>
                        <m:r>
                          <a:rPr lang="fr-FR" sz="3200" i="1">
                            <a:latin typeface="Cambria Math" panose="02040503050406030204" pitchFamily="18" charset="0"/>
                          </a:rPr>
                          <m:t>𝐶</m:t>
                        </m:r>
                      </m:e>
                      <m:sub>
                        <m:r>
                          <a:rPr lang="fr-FR" sz="3200" i="1">
                            <a:latin typeface="Cambria Math" panose="02040503050406030204" pitchFamily="18" charset="0"/>
                          </a:rPr>
                          <m:t>𝑧</m:t>
                        </m:r>
                      </m:sub>
                    </m:sSub>
                  </m:oMath>
                </a14:m>
                <a:r>
                  <a:rPr lang="fr-FR" sz="3200" dirty="0"/>
                  <a:t> </a:t>
                </a:r>
              </a:p>
              <a:p>
                <a:pPr lvl="1"/>
                <a:r>
                  <a:rPr lang="fr-FR" sz="2800" dirty="0">
                    <a:sym typeface="Wingdings" panose="05000000000000000000" pitchFamily="2" charset="2"/>
                  </a:rPr>
                  <a:t>jeu de vases communicants entre vitesse (</a:t>
                </a:r>
                <a14:m>
                  <m:oMath xmlns:m="http://schemas.openxmlformats.org/officeDocument/2006/math">
                    <m:r>
                      <a:rPr lang="fr-FR" sz="2800" i="1">
                        <a:latin typeface="Cambria Math" panose="02040503050406030204" pitchFamily="18" charset="0"/>
                      </a:rPr>
                      <m:t>𝑉</m:t>
                    </m:r>
                  </m:oMath>
                </a14:m>
                <a:r>
                  <a:rPr lang="fr-FR" sz="2800" dirty="0">
                    <a:sym typeface="Wingdings" panose="05000000000000000000" pitchFamily="2" charset="2"/>
                  </a:rPr>
                  <a:t>) et incidence (</a:t>
                </a:r>
                <a14:m>
                  <m:oMath xmlns:m="http://schemas.openxmlformats.org/officeDocument/2006/math">
                    <m:sSub>
                      <m:sSubPr>
                        <m:ctrlPr>
                          <a:rPr lang="fr-FR" sz="2800" i="1">
                            <a:latin typeface="Cambria Math" panose="02040503050406030204" pitchFamily="18" charset="0"/>
                          </a:rPr>
                        </m:ctrlPr>
                      </m:sSubPr>
                      <m:e>
                        <m:r>
                          <a:rPr lang="fr-FR" sz="2800" i="1">
                            <a:latin typeface="Cambria Math" panose="02040503050406030204" pitchFamily="18" charset="0"/>
                          </a:rPr>
                          <m:t>𝐶</m:t>
                        </m:r>
                      </m:e>
                      <m:sub>
                        <m:r>
                          <a:rPr lang="fr-FR" sz="2800" i="1">
                            <a:latin typeface="Cambria Math" panose="02040503050406030204" pitchFamily="18" charset="0"/>
                          </a:rPr>
                          <m:t>𝑧</m:t>
                        </m:r>
                      </m:sub>
                    </m:sSub>
                  </m:oMath>
                </a14:m>
                <a:r>
                  <a:rPr lang="fr-FR" sz="2800" dirty="0"/>
                  <a:t> </a:t>
                </a:r>
                <a:r>
                  <a:rPr lang="fr-FR" sz="2800" dirty="0">
                    <a:sym typeface="Wingdings" panose="05000000000000000000" pitchFamily="2" charset="2"/>
                  </a:rPr>
                  <a:t>) afin de maintenir la portance  (</a:t>
                </a:r>
                <a14:m>
                  <m:oMath xmlns:m="http://schemas.openxmlformats.org/officeDocument/2006/math">
                    <m:sSub>
                      <m:sSubPr>
                        <m:ctrlPr>
                          <a:rPr lang="fr-FR" sz="2800" i="1">
                            <a:latin typeface="Cambria Math" panose="02040503050406030204" pitchFamily="18" charset="0"/>
                          </a:rPr>
                        </m:ctrlPr>
                      </m:sSubPr>
                      <m:e>
                        <m:r>
                          <a:rPr lang="fr-FR" sz="2800" i="1">
                            <a:latin typeface="Cambria Math" panose="02040503050406030204" pitchFamily="18" charset="0"/>
                          </a:rPr>
                          <m:t>𝐹</m:t>
                        </m:r>
                      </m:e>
                      <m:sub>
                        <m:r>
                          <a:rPr lang="fr-FR" sz="2800" i="1">
                            <a:latin typeface="Cambria Math" panose="02040503050406030204" pitchFamily="18" charset="0"/>
                          </a:rPr>
                          <m:t>𝑧</m:t>
                        </m:r>
                      </m:sub>
                    </m:sSub>
                  </m:oMath>
                </a14:m>
                <a:r>
                  <a:rPr lang="fr-FR" sz="2800" dirty="0">
                    <a:sym typeface="Wingdings" panose="05000000000000000000" pitchFamily="2" charset="2"/>
                  </a:rPr>
                  <a:t>) constante</a:t>
                </a:r>
                <a:endParaRPr lang="fr-FR" sz="2800" dirty="0"/>
              </a:p>
            </p:txBody>
          </p:sp>
        </mc:Choice>
        <mc:Fallback xmlns="">
          <p:sp>
            <p:nvSpPr>
              <p:cNvPr id="3" name="Espace réservé du contenu 2">
                <a:extLst>
                  <a:ext uri="{FF2B5EF4-FFF2-40B4-BE49-F238E27FC236}">
                    <a16:creationId xmlns:a16="http://schemas.microsoft.com/office/drawing/2014/main" id="{196BF7BE-A609-423D-807C-DDDE74A5E400}"/>
                  </a:ext>
                </a:extLst>
              </p:cNvPr>
              <p:cNvSpPr>
                <a:spLocks noGrp="1" noRot="1" noChangeAspect="1" noMove="1" noResize="1" noEditPoints="1" noAdjustHandles="1" noChangeArrowheads="1" noChangeShapeType="1" noTextEdit="1"/>
              </p:cNvSpPr>
              <p:nvPr>
                <p:ph idx="1"/>
              </p:nvPr>
            </p:nvSpPr>
            <p:spPr>
              <a:blipFill>
                <a:blip r:embed="rId2"/>
                <a:stretch>
                  <a:fillRect r="-1034"/>
                </a:stretch>
              </a:blipFill>
            </p:spPr>
            <p:txBody>
              <a:bodyPr/>
              <a:lstStyle/>
              <a:p>
                <a:r>
                  <a:rPr lang="fr-FR">
                    <a:noFill/>
                  </a:rPr>
                  <a:t> </a:t>
                </a:r>
              </a:p>
            </p:txBody>
          </p:sp>
        </mc:Fallback>
      </mc:AlternateContent>
    </p:spTree>
    <p:extLst>
      <p:ext uri="{BB962C8B-B14F-4D97-AF65-F5344CB8AC3E}">
        <p14:creationId xmlns:p14="http://schemas.microsoft.com/office/powerpoint/2010/main" val="3288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AEE2F9-DBA4-4C22-BE34-B01D5808D79F}"/>
              </a:ext>
            </a:extLst>
          </p:cNvPr>
          <p:cNvSpPr>
            <a:spLocks noGrp="1"/>
          </p:cNvSpPr>
          <p:nvPr>
            <p:ph type="title"/>
          </p:nvPr>
        </p:nvSpPr>
        <p:spPr/>
        <p:txBody>
          <a:bodyPr>
            <a:normAutofit/>
          </a:bodyPr>
          <a:lstStyle/>
          <a:p>
            <a:r>
              <a:rPr lang="fr-FR" sz="4800" dirty="0"/>
              <a:t> </a:t>
            </a:r>
          </a:p>
        </p:txBody>
      </p:sp>
      <p:pic>
        <p:nvPicPr>
          <p:cNvPr id="5" name="Espace réservé du contenu 4" descr="Outils">
            <a:extLst>
              <a:ext uri="{FF2B5EF4-FFF2-40B4-BE49-F238E27FC236}">
                <a16:creationId xmlns:a16="http://schemas.microsoft.com/office/drawing/2014/main" id="{C4F0B7B5-F14C-45AF-A6CD-C62949FCFB8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0755" y="2643295"/>
            <a:ext cx="2302313" cy="2302313"/>
          </a:xfrm>
        </p:spPr>
      </p:pic>
      <p:sp>
        <p:nvSpPr>
          <p:cNvPr id="6" name="ZoneTexte 5">
            <a:extLst>
              <a:ext uri="{FF2B5EF4-FFF2-40B4-BE49-F238E27FC236}">
                <a16:creationId xmlns:a16="http://schemas.microsoft.com/office/drawing/2014/main" id="{BF09D1E0-1EF8-4028-BB28-3E8FF63CAE1C}"/>
              </a:ext>
            </a:extLst>
          </p:cNvPr>
          <p:cNvSpPr txBox="1"/>
          <p:nvPr/>
        </p:nvSpPr>
        <p:spPr>
          <a:xfrm>
            <a:off x="5568287" y="2838734"/>
            <a:ext cx="5404513" cy="2431435"/>
          </a:xfrm>
          <a:prstGeom prst="rect">
            <a:avLst/>
          </a:prstGeom>
          <a:noFill/>
        </p:spPr>
        <p:txBody>
          <a:bodyPr wrap="square" rtlCol="0">
            <a:spAutoFit/>
          </a:bodyPr>
          <a:lstStyle/>
          <a:p>
            <a:r>
              <a:rPr lang="fr-FR" sz="3600" dirty="0"/>
              <a:t>La caisse à outils pour passer une saison en toute </a:t>
            </a:r>
            <a:r>
              <a:rPr lang="fr-FR" sz="4400" b="1" u="sng" dirty="0"/>
              <a:t>sécurité</a:t>
            </a:r>
            <a:r>
              <a:rPr lang="fr-FR" sz="3600" dirty="0"/>
              <a:t>, et en minimisant la casse </a:t>
            </a:r>
          </a:p>
        </p:txBody>
      </p:sp>
    </p:spTree>
    <p:extLst>
      <p:ext uri="{BB962C8B-B14F-4D97-AF65-F5344CB8AC3E}">
        <p14:creationId xmlns:p14="http://schemas.microsoft.com/office/powerpoint/2010/main" val="228968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E2CF60F9-F9F3-44AA-A37B-D963177466DE}"/>
              </a:ext>
            </a:extLst>
          </p:cNvPr>
          <p:cNvSpPr>
            <a:spLocks noGrp="1"/>
          </p:cNvSpPr>
          <p:nvPr>
            <p:ph type="title"/>
          </p:nvPr>
        </p:nvSpPr>
        <p:spPr>
          <a:xfrm>
            <a:off x="683609" y="764372"/>
            <a:ext cx="3173688" cy="5216013"/>
          </a:xfrm>
        </p:spPr>
        <p:txBody>
          <a:bodyPr>
            <a:normAutofit/>
          </a:bodyPr>
          <a:lstStyle/>
          <a:p>
            <a:pPr algn="l"/>
            <a:r>
              <a:rPr lang="fr-FR" dirty="0"/>
              <a:t>Présentation du règlement et perception de la sécurité au sein du club</a:t>
            </a:r>
          </a:p>
        </p:txBody>
      </p:sp>
      <p:cxnSp>
        <p:nvCxnSpPr>
          <p:cNvPr id="10"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F1D5237D-0D36-4286-9F3F-CF58A7BD5311}"/>
              </a:ext>
            </a:extLst>
          </p:cNvPr>
          <p:cNvSpPr>
            <a:spLocks noGrp="1"/>
          </p:cNvSpPr>
          <p:nvPr>
            <p:ph idx="1"/>
          </p:nvPr>
        </p:nvSpPr>
        <p:spPr>
          <a:xfrm>
            <a:off x="4370138" y="430306"/>
            <a:ext cx="7086600" cy="6024282"/>
          </a:xfrm>
        </p:spPr>
        <p:txBody>
          <a:bodyPr anchor="ctr">
            <a:normAutofit/>
          </a:bodyPr>
          <a:lstStyle/>
          <a:p>
            <a:r>
              <a:rPr lang="fr-FR" dirty="0"/>
              <a:t>La présentation du règlement est </a:t>
            </a:r>
            <a:r>
              <a:rPr lang="fr-FR" b="1" u="sng" dirty="0"/>
              <a:t>systématique</a:t>
            </a:r>
            <a:r>
              <a:rPr lang="fr-FR" dirty="0"/>
              <a:t> (parmi les retours), soit à l’inscription ou lors de sa mise à jour</a:t>
            </a:r>
          </a:p>
          <a:p>
            <a:r>
              <a:rPr lang="fr-FR" dirty="0"/>
              <a:t>Identification des situations à risques: réponses homogènes et permettant d’identifier ces situations</a:t>
            </a:r>
          </a:p>
          <a:p>
            <a:r>
              <a:rPr lang="fr-FR" dirty="0"/>
              <a:t>La première interface*: réponses plus hétérogènes et n’identifiant pas toujours le lien avec la question précédente, première interface notable : la barrière d’accès au site de vol qui marque la pénétration en zone aéronautique</a:t>
            </a:r>
          </a:p>
          <a:p>
            <a:pPr lvl="1"/>
            <a:r>
              <a:rPr lang="fr-FR" sz="1800" dirty="0"/>
              <a:t>*Limite commune à deux systèmes, permettant des échanges entre ceux-ci.</a:t>
            </a:r>
          </a:p>
          <a:p>
            <a:r>
              <a:rPr lang="fr-FR" dirty="0"/>
              <a:t>Moyenne/mini/maxi de la perception de la sécurité: mini:2 - maxi:4 – moyenne= </a:t>
            </a:r>
            <a:r>
              <a:rPr lang="fr-FR" b="1" u="sng" dirty="0"/>
              <a:t>3,11 : nous pouvons donc encore progresser</a:t>
            </a:r>
          </a:p>
        </p:txBody>
      </p:sp>
    </p:spTree>
    <p:extLst>
      <p:ext uri="{BB962C8B-B14F-4D97-AF65-F5344CB8AC3E}">
        <p14:creationId xmlns:p14="http://schemas.microsoft.com/office/powerpoint/2010/main" val="4222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F2D19B-DE4F-42D5-A244-D2F3988BFBBE}"/>
              </a:ext>
            </a:extLst>
          </p:cNvPr>
          <p:cNvSpPr>
            <a:spLocks noGrp="1"/>
          </p:cNvSpPr>
          <p:nvPr>
            <p:ph type="ctrTitle"/>
          </p:nvPr>
        </p:nvSpPr>
        <p:spPr/>
        <p:txBody>
          <a:bodyPr/>
          <a:lstStyle/>
          <a:p>
            <a:r>
              <a:rPr lang="fr-FR" dirty="0"/>
              <a:t>Réglementation</a:t>
            </a:r>
          </a:p>
        </p:txBody>
      </p:sp>
      <p:sp>
        <p:nvSpPr>
          <p:cNvPr id="3" name="Sous-titre 2">
            <a:extLst>
              <a:ext uri="{FF2B5EF4-FFF2-40B4-BE49-F238E27FC236}">
                <a16:creationId xmlns:a16="http://schemas.microsoft.com/office/drawing/2014/main" id="{950DCC67-52E0-4CA3-92E6-49B3227B1389}"/>
              </a:ext>
            </a:extLst>
          </p:cNvPr>
          <p:cNvSpPr>
            <a:spLocks noGrp="1"/>
          </p:cNvSpPr>
          <p:nvPr>
            <p:ph type="subTitle" idx="1"/>
          </p:nvPr>
        </p:nvSpPr>
        <p:spPr/>
        <p:txBody>
          <a:bodyPr/>
          <a:lstStyle/>
          <a:p>
            <a:r>
              <a:rPr lang="fr-FR" dirty="0"/>
              <a:t>Le Législateur s’étant penché sur la question des drones, les positions et dispositions retenues concernent également les aéromodèles, et leur pilote, même ceux évoluant sur un terrain déclaré auprès de la DGAC et de la FFAM </a:t>
            </a:r>
          </a:p>
        </p:txBody>
      </p:sp>
    </p:spTree>
    <p:extLst>
      <p:ext uri="{BB962C8B-B14F-4D97-AF65-F5344CB8AC3E}">
        <p14:creationId xmlns:p14="http://schemas.microsoft.com/office/powerpoint/2010/main" val="100818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B062CC-A5B3-4E75-A35F-52A52F23EF27}"/>
              </a:ext>
            </a:extLst>
          </p:cNvPr>
          <p:cNvSpPr>
            <a:spLocks noGrp="1"/>
          </p:cNvSpPr>
          <p:nvPr>
            <p:ph type="title"/>
          </p:nvPr>
        </p:nvSpPr>
        <p:spPr/>
        <p:txBody>
          <a:bodyPr/>
          <a:lstStyle/>
          <a:p>
            <a:r>
              <a:rPr lang="fr-FR" dirty="0"/>
              <a:t>Contexte réglementaire</a:t>
            </a:r>
          </a:p>
        </p:txBody>
      </p:sp>
      <p:sp>
        <p:nvSpPr>
          <p:cNvPr id="3" name="Espace réservé du contenu 2">
            <a:extLst>
              <a:ext uri="{FF2B5EF4-FFF2-40B4-BE49-F238E27FC236}">
                <a16:creationId xmlns:a16="http://schemas.microsoft.com/office/drawing/2014/main" id="{A30C4A80-3E79-47EB-91F8-B98C749AFA70}"/>
              </a:ext>
            </a:extLst>
          </p:cNvPr>
          <p:cNvSpPr>
            <a:spLocks noGrp="1"/>
          </p:cNvSpPr>
          <p:nvPr>
            <p:ph idx="1"/>
          </p:nvPr>
        </p:nvSpPr>
        <p:spPr/>
        <p:txBody>
          <a:bodyPr>
            <a:normAutofit fontScale="92500" lnSpcReduction="10000"/>
          </a:bodyPr>
          <a:lstStyle/>
          <a:p>
            <a:r>
              <a:rPr lang="fr-FR" dirty="0"/>
              <a:t>Les arrêtés du </a:t>
            </a:r>
          </a:p>
          <a:p>
            <a:pPr lvl="1"/>
            <a:r>
              <a:rPr lang="fr-FR" b="1" dirty="0">
                <a:hlinkClick r:id="rId2"/>
              </a:rPr>
              <a:t>19 octobre 2018</a:t>
            </a:r>
            <a:r>
              <a:rPr lang="fr-FR" b="1" dirty="0"/>
              <a:t> relatif à l'enregistrement des aéronefs civils circulant sans personne à bord</a:t>
            </a:r>
            <a:r>
              <a:rPr lang="fr-FR" dirty="0"/>
              <a:t> </a:t>
            </a:r>
          </a:p>
          <a:p>
            <a:pPr lvl="1"/>
            <a:r>
              <a:rPr lang="fr-FR" b="1" dirty="0">
                <a:hlinkClick r:id="rId3"/>
              </a:rPr>
              <a:t>12 octobre 2018</a:t>
            </a:r>
            <a:r>
              <a:rPr lang="fr-FR" b="1" dirty="0"/>
              <a:t> relatif à la formation exigée des télépilotes qui utilisent des aéronefs civils circulant sans personne à bord à des fins de loisir</a:t>
            </a:r>
          </a:p>
          <a:p>
            <a:r>
              <a:rPr lang="fr-FR" dirty="0"/>
              <a:t>Définissent le cadre réglementaire introduit en 2018 suite à la </a:t>
            </a:r>
            <a:r>
              <a:rPr lang="fr-FR" dirty="0">
                <a:hlinkClick r:id="rId4"/>
              </a:rPr>
              <a:t>loi n° 2016-1428 du 24 octobre 2016</a:t>
            </a:r>
            <a:r>
              <a:rPr lang="fr-FR" dirty="0"/>
              <a:t>  relative au renforcement de la sécurité de l'usage des drones civils et du  </a:t>
            </a:r>
            <a:r>
              <a:rPr lang="fr-FR" u="sng" dirty="0">
                <a:hlinkClick r:id="rId5"/>
              </a:rPr>
              <a:t>décret n° 2018-882 du 11 octobre 2018</a:t>
            </a:r>
            <a:r>
              <a:rPr lang="fr-FR" dirty="0"/>
              <a:t> relatif à l'enregistrement des aéronefs civils circulant sans personne à bord.</a:t>
            </a:r>
          </a:p>
        </p:txBody>
      </p:sp>
    </p:spTree>
    <p:extLst>
      <p:ext uri="{BB962C8B-B14F-4D97-AF65-F5344CB8AC3E}">
        <p14:creationId xmlns:p14="http://schemas.microsoft.com/office/powerpoint/2010/main" val="797227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B062CC-A5B3-4E75-A35F-52A52F23EF27}"/>
              </a:ext>
            </a:extLst>
          </p:cNvPr>
          <p:cNvSpPr>
            <a:spLocks noGrp="1"/>
          </p:cNvSpPr>
          <p:nvPr>
            <p:ph type="title"/>
          </p:nvPr>
        </p:nvSpPr>
        <p:spPr/>
        <p:txBody>
          <a:bodyPr/>
          <a:lstStyle/>
          <a:p>
            <a:r>
              <a:rPr lang="fr-FR" dirty="0"/>
              <a:t>Contexte réglementaire</a:t>
            </a:r>
          </a:p>
        </p:txBody>
      </p:sp>
      <p:sp>
        <p:nvSpPr>
          <p:cNvPr id="3" name="Espace réservé du contenu 2">
            <a:extLst>
              <a:ext uri="{FF2B5EF4-FFF2-40B4-BE49-F238E27FC236}">
                <a16:creationId xmlns:a16="http://schemas.microsoft.com/office/drawing/2014/main" id="{A30C4A80-3E79-47EB-91F8-B98C749AFA70}"/>
              </a:ext>
            </a:extLst>
          </p:cNvPr>
          <p:cNvSpPr>
            <a:spLocks noGrp="1"/>
          </p:cNvSpPr>
          <p:nvPr>
            <p:ph idx="1"/>
          </p:nvPr>
        </p:nvSpPr>
        <p:spPr/>
        <p:txBody>
          <a:bodyPr>
            <a:normAutofit/>
          </a:bodyPr>
          <a:lstStyle/>
          <a:p>
            <a:r>
              <a:rPr lang="fr-FR" dirty="0"/>
              <a:t>La version décodée de ce corpus législatif:</a:t>
            </a:r>
          </a:p>
          <a:p>
            <a:pPr lvl="1"/>
            <a:r>
              <a:rPr lang="fr-FR" b="1" dirty="0"/>
              <a:t>Tous les pilotes d’aéromodèles de plus de 14 ans doivent avoir suivis la formation </a:t>
            </a:r>
            <a:r>
              <a:rPr lang="fr-FR" b="1" u="sng" dirty="0"/>
              <a:t>et avoir réussis le test en ligne </a:t>
            </a:r>
            <a:r>
              <a:rPr lang="fr-FR" b="1" dirty="0"/>
              <a:t>pour pouvoir voler</a:t>
            </a:r>
          </a:p>
          <a:p>
            <a:pPr lvl="1"/>
            <a:r>
              <a:rPr lang="fr-FR" b="1" dirty="0"/>
              <a:t>Tous les aéromodèles* de plus de 800g doivent être enregistrés</a:t>
            </a:r>
          </a:p>
          <a:p>
            <a:pPr lvl="2"/>
            <a:r>
              <a:rPr lang="fr-FR" dirty="0"/>
              <a:t>* seulement ceux en état de vol et qui voleront à partir de la saison 2019</a:t>
            </a:r>
          </a:p>
        </p:txBody>
      </p:sp>
    </p:spTree>
    <p:extLst>
      <p:ext uri="{BB962C8B-B14F-4D97-AF65-F5344CB8AC3E}">
        <p14:creationId xmlns:p14="http://schemas.microsoft.com/office/powerpoint/2010/main" val="957519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B062CC-A5B3-4E75-A35F-52A52F23EF27}"/>
              </a:ext>
            </a:extLst>
          </p:cNvPr>
          <p:cNvSpPr>
            <a:spLocks noGrp="1"/>
          </p:cNvSpPr>
          <p:nvPr>
            <p:ph type="title"/>
          </p:nvPr>
        </p:nvSpPr>
        <p:spPr/>
        <p:txBody>
          <a:bodyPr/>
          <a:lstStyle/>
          <a:p>
            <a:r>
              <a:rPr lang="fr-FR" dirty="0"/>
              <a:t>Contexte réglementaire</a:t>
            </a:r>
          </a:p>
        </p:txBody>
      </p:sp>
      <p:sp>
        <p:nvSpPr>
          <p:cNvPr id="3" name="Espace réservé du contenu 2">
            <a:extLst>
              <a:ext uri="{FF2B5EF4-FFF2-40B4-BE49-F238E27FC236}">
                <a16:creationId xmlns:a16="http://schemas.microsoft.com/office/drawing/2014/main" id="{A30C4A80-3E79-47EB-91F8-B98C749AFA70}"/>
              </a:ext>
            </a:extLst>
          </p:cNvPr>
          <p:cNvSpPr>
            <a:spLocks noGrp="1"/>
          </p:cNvSpPr>
          <p:nvPr>
            <p:ph idx="1"/>
          </p:nvPr>
        </p:nvSpPr>
        <p:spPr/>
        <p:txBody>
          <a:bodyPr>
            <a:normAutofit/>
          </a:bodyPr>
          <a:lstStyle/>
          <a:p>
            <a:r>
              <a:rPr lang="fr-FR" dirty="0"/>
              <a:t>Globalement, nous sommes tous concernés</a:t>
            </a:r>
          </a:p>
          <a:p>
            <a:pPr lvl="1"/>
            <a:r>
              <a:rPr lang="fr-FR" dirty="0"/>
              <a:t>À l’exception de quelques modèles ou pilotes de planeur super léger…</a:t>
            </a:r>
          </a:p>
          <a:p>
            <a:r>
              <a:rPr lang="fr-FR" dirty="0"/>
              <a:t>Pour éviter de passer au travers des mailles du filet (et être sanctionnables), </a:t>
            </a:r>
            <a:r>
              <a:rPr lang="fr-FR" b="1" dirty="0"/>
              <a:t>formons nous tous</a:t>
            </a:r>
            <a:r>
              <a:rPr lang="fr-FR" dirty="0"/>
              <a:t> et </a:t>
            </a:r>
            <a:r>
              <a:rPr lang="fr-FR" b="1" dirty="0"/>
              <a:t>déclarons les modèles que nous utilisons</a:t>
            </a:r>
          </a:p>
        </p:txBody>
      </p:sp>
    </p:spTree>
    <p:extLst>
      <p:ext uri="{BB962C8B-B14F-4D97-AF65-F5344CB8AC3E}">
        <p14:creationId xmlns:p14="http://schemas.microsoft.com/office/powerpoint/2010/main" val="2109683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B062CC-A5B3-4E75-A35F-52A52F23EF27}"/>
              </a:ext>
            </a:extLst>
          </p:cNvPr>
          <p:cNvSpPr>
            <a:spLocks noGrp="1"/>
          </p:cNvSpPr>
          <p:nvPr>
            <p:ph type="title"/>
          </p:nvPr>
        </p:nvSpPr>
        <p:spPr/>
        <p:txBody>
          <a:bodyPr/>
          <a:lstStyle/>
          <a:p>
            <a:r>
              <a:rPr lang="fr-FR" dirty="0"/>
              <a:t>Contexte réglementaire</a:t>
            </a:r>
          </a:p>
        </p:txBody>
      </p:sp>
      <p:sp>
        <p:nvSpPr>
          <p:cNvPr id="3" name="Espace réservé du contenu 2">
            <a:extLst>
              <a:ext uri="{FF2B5EF4-FFF2-40B4-BE49-F238E27FC236}">
                <a16:creationId xmlns:a16="http://schemas.microsoft.com/office/drawing/2014/main" id="{A30C4A80-3E79-47EB-91F8-B98C749AFA70}"/>
              </a:ext>
            </a:extLst>
          </p:cNvPr>
          <p:cNvSpPr>
            <a:spLocks noGrp="1"/>
          </p:cNvSpPr>
          <p:nvPr>
            <p:ph idx="1"/>
          </p:nvPr>
        </p:nvSpPr>
        <p:spPr/>
        <p:txBody>
          <a:bodyPr>
            <a:normAutofit/>
          </a:bodyPr>
          <a:lstStyle/>
          <a:p>
            <a:r>
              <a:rPr lang="fr-FR" dirty="0"/>
              <a:t>Cas particulier:</a:t>
            </a:r>
          </a:p>
          <a:p>
            <a:pPr lvl="1"/>
            <a:r>
              <a:rPr lang="fr-FR" dirty="0"/>
              <a:t>Les pilotes de moins de 14 ans : la formation n’est pas obligatoire mais ils doivent être </a:t>
            </a:r>
            <a:r>
              <a:rPr lang="fr-FR" b="1" dirty="0"/>
              <a:t>obligatoirement supervisés </a:t>
            </a:r>
            <a:r>
              <a:rPr lang="fr-FR" dirty="0"/>
              <a:t>par un adulte ayant suivi la formation et réussi le QCM</a:t>
            </a:r>
          </a:p>
          <a:p>
            <a:pPr lvl="1"/>
            <a:r>
              <a:rPr lang="fr-FR" dirty="0"/>
              <a:t>Les élèves-pilotes: ils sont sous couvert du moniteur ayant suivi la formation et réussi le QCM</a:t>
            </a:r>
          </a:p>
          <a:p>
            <a:pPr lvl="1"/>
            <a:r>
              <a:rPr lang="fr-FR" dirty="0"/>
              <a:t>L’avion-école: il est </a:t>
            </a:r>
            <a:r>
              <a:rPr lang="fr-FR" b="1" dirty="0"/>
              <a:t>déclaré par un responsable du club</a:t>
            </a:r>
            <a:r>
              <a:rPr lang="fr-FR" dirty="0"/>
              <a:t>, sur une adresse différente de celle utilisée pour la déclaration de ses propres modèles. Il devient alors le gestionnaire de la flotte du club vis-à-vis de l’Administration.</a:t>
            </a:r>
          </a:p>
        </p:txBody>
      </p:sp>
    </p:spTree>
    <p:extLst>
      <p:ext uri="{BB962C8B-B14F-4D97-AF65-F5344CB8AC3E}">
        <p14:creationId xmlns:p14="http://schemas.microsoft.com/office/powerpoint/2010/main" val="3119276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1A5C2C0-8220-4929-8F7E-295C7941B221}"/>
              </a:ext>
            </a:extLst>
          </p:cNvPr>
          <p:cNvPicPr>
            <a:picLocks noChangeAspect="1"/>
          </p:cNvPicPr>
          <p:nvPr/>
        </p:nvPicPr>
        <p:blipFill rotWithShape="1">
          <a:blip r:embed="rId2"/>
          <a:srcRect l="18732" t="9483" r="17257" b="7829"/>
          <a:stretch/>
        </p:blipFill>
        <p:spPr>
          <a:xfrm>
            <a:off x="3200400" y="98908"/>
            <a:ext cx="7226300" cy="6660184"/>
          </a:xfrm>
          <a:prstGeom prst="rect">
            <a:avLst/>
          </a:prstGeom>
        </p:spPr>
      </p:pic>
      <p:cxnSp>
        <p:nvCxnSpPr>
          <p:cNvPr id="11" name="Connecteur droit avec flèche 10">
            <a:extLst>
              <a:ext uri="{FF2B5EF4-FFF2-40B4-BE49-F238E27FC236}">
                <a16:creationId xmlns:a16="http://schemas.microsoft.com/office/drawing/2014/main" id="{7130A256-C260-4CE7-9B6A-85759C4D34D3}"/>
              </a:ext>
            </a:extLst>
          </p:cNvPr>
          <p:cNvCxnSpPr>
            <a:cxnSpLocks/>
          </p:cNvCxnSpPr>
          <p:nvPr/>
        </p:nvCxnSpPr>
        <p:spPr>
          <a:xfrm flipV="1">
            <a:off x="4248362" y="1494611"/>
            <a:ext cx="1117939" cy="1988803"/>
          </a:xfrm>
          <a:prstGeom prst="straightConnector1">
            <a:avLst/>
          </a:prstGeom>
          <a:ln w="19050">
            <a:prstDash val="lgDash"/>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3C0C2227-3C2A-4E5D-9476-F74F2A7B6122}"/>
              </a:ext>
            </a:extLst>
          </p:cNvPr>
          <p:cNvSpPr txBox="1"/>
          <p:nvPr/>
        </p:nvSpPr>
        <p:spPr>
          <a:xfrm>
            <a:off x="4908501" y="2088902"/>
            <a:ext cx="915600" cy="400110"/>
          </a:xfrm>
          <a:prstGeom prst="rect">
            <a:avLst/>
          </a:prstGeom>
          <a:noFill/>
        </p:spPr>
        <p:txBody>
          <a:bodyPr wrap="square" rtlCol="0">
            <a:spAutoFit/>
          </a:bodyPr>
          <a:lstStyle/>
          <a:p>
            <a:r>
              <a:rPr lang="fr-FR" sz="2000" b="1" dirty="0">
                <a:solidFill>
                  <a:schemeClr val="bg1"/>
                </a:solidFill>
              </a:rPr>
              <a:t>200m</a:t>
            </a:r>
          </a:p>
        </p:txBody>
      </p:sp>
      <p:sp>
        <p:nvSpPr>
          <p:cNvPr id="17" name="Corde 16">
            <a:extLst>
              <a:ext uri="{FF2B5EF4-FFF2-40B4-BE49-F238E27FC236}">
                <a16:creationId xmlns:a16="http://schemas.microsoft.com/office/drawing/2014/main" id="{179AFA6D-7C7C-4ABC-BEAD-E0F5AC5FC6A4}"/>
              </a:ext>
            </a:extLst>
          </p:cNvPr>
          <p:cNvSpPr/>
          <p:nvPr/>
        </p:nvSpPr>
        <p:spPr>
          <a:xfrm rot="9258639">
            <a:off x="1807485" y="1182785"/>
            <a:ext cx="4913560" cy="4686684"/>
          </a:xfrm>
          <a:prstGeom prst="chord">
            <a:avLst>
              <a:gd name="adj1" fmla="val 5585219"/>
              <a:gd name="adj2" fmla="val 1664311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Corde 18">
            <a:extLst>
              <a:ext uri="{FF2B5EF4-FFF2-40B4-BE49-F238E27FC236}">
                <a16:creationId xmlns:a16="http://schemas.microsoft.com/office/drawing/2014/main" id="{28FF3BA3-0F21-423B-946A-D2CCA5EDEAA0}"/>
              </a:ext>
            </a:extLst>
          </p:cNvPr>
          <p:cNvSpPr/>
          <p:nvPr/>
        </p:nvSpPr>
        <p:spPr>
          <a:xfrm rot="10964261">
            <a:off x="1465479" y="828341"/>
            <a:ext cx="671209" cy="675501"/>
          </a:xfrm>
          <a:prstGeom prst="chord">
            <a:avLst>
              <a:gd name="adj1" fmla="val 2307574"/>
              <a:gd name="adj2" fmla="val 1664311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C04A0277-5D96-42B9-91AC-9B51389A9423}"/>
              </a:ext>
            </a:extLst>
          </p:cNvPr>
          <p:cNvSpPr txBox="1"/>
          <p:nvPr/>
        </p:nvSpPr>
        <p:spPr>
          <a:xfrm>
            <a:off x="1342554" y="1494611"/>
            <a:ext cx="1857846" cy="1477328"/>
          </a:xfrm>
          <a:prstGeom prst="rect">
            <a:avLst/>
          </a:prstGeom>
          <a:noFill/>
        </p:spPr>
        <p:txBody>
          <a:bodyPr wrap="square" rtlCol="0">
            <a:spAutoFit/>
          </a:bodyPr>
          <a:lstStyle/>
          <a:p>
            <a:r>
              <a:rPr lang="fr-FR" dirty="0"/>
              <a:t>« Emprise » autorisée sur l’aérodrome – limité à 150m d’altitude</a:t>
            </a:r>
          </a:p>
        </p:txBody>
      </p:sp>
      <p:cxnSp>
        <p:nvCxnSpPr>
          <p:cNvPr id="23" name="Connecteur droit 22">
            <a:extLst>
              <a:ext uri="{FF2B5EF4-FFF2-40B4-BE49-F238E27FC236}">
                <a16:creationId xmlns:a16="http://schemas.microsoft.com/office/drawing/2014/main" id="{F996BBD1-FF9C-4A91-BB19-9FF0AF4BB15C}"/>
              </a:ext>
            </a:extLst>
          </p:cNvPr>
          <p:cNvCxnSpPr/>
          <p:nvPr/>
        </p:nvCxnSpPr>
        <p:spPr>
          <a:xfrm flipH="1">
            <a:off x="3205975" y="1578414"/>
            <a:ext cx="241300" cy="9341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6D12B65C-1FDE-4FF5-980C-932FFD230594}"/>
              </a:ext>
            </a:extLst>
          </p:cNvPr>
          <p:cNvCxnSpPr>
            <a:cxnSpLocks/>
          </p:cNvCxnSpPr>
          <p:nvPr/>
        </p:nvCxnSpPr>
        <p:spPr>
          <a:xfrm flipH="1">
            <a:off x="3200400" y="3661214"/>
            <a:ext cx="945375" cy="39008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F33E3619-DBB2-4AFE-AEA6-0FDF8F69849E}"/>
              </a:ext>
            </a:extLst>
          </p:cNvPr>
          <p:cNvCxnSpPr>
            <a:cxnSpLocks/>
          </p:cNvCxnSpPr>
          <p:nvPr/>
        </p:nvCxnSpPr>
        <p:spPr>
          <a:xfrm flipH="1">
            <a:off x="1332641" y="3162300"/>
            <a:ext cx="945375" cy="39008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D3F46DF2-5E66-4254-9969-8BCF6387B298}"/>
              </a:ext>
            </a:extLst>
          </p:cNvPr>
          <p:cNvSpPr txBox="1"/>
          <p:nvPr/>
        </p:nvSpPr>
        <p:spPr>
          <a:xfrm>
            <a:off x="1194401" y="3653854"/>
            <a:ext cx="1857846" cy="2031325"/>
          </a:xfrm>
          <a:prstGeom prst="rect">
            <a:avLst/>
          </a:prstGeom>
          <a:noFill/>
        </p:spPr>
        <p:txBody>
          <a:bodyPr wrap="square" rtlCol="0">
            <a:spAutoFit/>
          </a:bodyPr>
          <a:lstStyle/>
          <a:p>
            <a:r>
              <a:rPr lang="fr-FR" dirty="0"/>
              <a:t>Le protocole ne régit pas le survol des champs aux alentours = respect des règles de l’air altitude &lt;150m</a:t>
            </a:r>
          </a:p>
        </p:txBody>
      </p:sp>
    </p:spTree>
    <p:extLst>
      <p:ext uri="{BB962C8B-B14F-4D97-AF65-F5344CB8AC3E}">
        <p14:creationId xmlns:p14="http://schemas.microsoft.com/office/powerpoint/2010/main" val="32497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CF782-EE3F-4766-B468-612B9837044E}"/>
              </a:ext>
            </a:extLst>
          </p:cNvPr>
          <p:cNvSpPr>
            <a:spLocks noGrp="1"/>
          </p:cNvSpPr>
          <p:nvPr>
            <p:ph type="title"/>
          </p:nvPr>
        </p:nvSpPr>
        <p:spPr>
          <a:xfrm>
            <a:off x="1484311" y="685800"/>
            <a:ext cx="10018713" cy="1752599"/>
          </a:xfrm>
        </p:spPr>
        <p:txBody>
          <a:bodyPr/>
          <a:lstStyle/>
          <a:p>
            <a:endParaRPr lang="fr-FR"/>
          </a:p>
        </p:txBody>
      </p:sp>
      <p:sp>
        <p:nvSpPr>
          <p:cNvPr id="3" name="Espace réservé du contenu 2">
            <a:extLst>
              <a:ext uri="{FF2B5EF4-FFF2-40B4-BE49-F238E27FC236}">
                <a16:creationId xmlns:a16="http://schemas.microsoft.com/office/drawing/2014/main" id="{427AD9F0-C4D7-490C-B12A-EC86A14858D5}"/>
              </a:ext>
            </a:extLst>
          </p:cNvPr>
          <p:cNvSpPr>
            <a:spLocks noGrp="1"/>
          </p:cNvSpPr>
          <p:nvPr>
            <p:ph idx="1"/>
          </p:nvPr>
        </p:nvSpPr>
        <p:spPr>
          <a:xfrm>
            <a:off x="1580967" y="4557486"/>
            <a:ext cx="5850348" cy="2071916"/>
          </a:xfrm>
        </p:spPr>
        <p:txBody>
          <a:bodyPr/>
          <a:lstStyle/>
          <a:p>
            <a:pPr marL="0" indent="0">
              <a:buNone/>
            </a:pPr>
            <a:r>
              <a:rPr lang="fr-FR" dirty="0">
                <a:hlinkClick r:id="rId2"/>
              </a:rPr>
              <a:t>Carte VAC LFQN</a:t>
            </a:r>
            <a:r>
              <a:rPr lang="fr-FR" dirty="0"/>
              <a:t> : la carte a été mise à jour le 13/09/18, et le corps de texte le 21/06/18</a:t>
            </a:r>
          </a:p>
        </p:txBody>
      </p:sp>
      <p:pic>
        <p:nvPicPr>
          <p:cNvPr id="5" name="Image 4">
            <a:extLst>
              <a:ext uri="{FF2B5EF4-FFF2-40B4-BE49-F238E27FC236}">
                <a16:creationId xmlns:a16="http://schemas.microsoft.com/office/drawing/2014/main" id="{31FDEE98-0760-4934-BA0B-3A01EEE3A5C5}"/>
              </a:ext>
            </a:extLst>
          </p:cNvPr>
          <p:cNvPicPr>
            <a:picLocks noChangeAspect="1"/>
          </p:cNvPicPr>
          <p:nvPr/>
        </p:nvPicPr>
        <p:blipFill>
          <a:blip r:embed="rId3"/>
          <a:stretch>
            <a:fillRect/>
          </a:stretch>
        </p:blipFill>
        <p:spPr>
          <a:xfrm>
            <a:off x="1658482" y="23935"/>
            <a:ext cx="5850349" cy="4395667"/>
          </a:xfrm>
          <a:prstGeom prst="rect">
            <a:avLst/>
          </a:prstGeom>
        </p:spPr>
      </p:pic>
      <p:pic>
        <p:nvPicPr>
          <p:cNvPr id="6" name="Image 5">
            <a:extLst>
              <a:ext uri="{FF2B5EF4-FFF2-40B4-BE49-F238E27FC236}">
                <a16:creationId xmlns:a16="http://schemas.microsoft.com/office/drawing/2014/main" id="{4AB62E42-3A87-406D-A846-BB2A5E346C73}"/>
              </a:ext>
            </a:extLst>
          </p:cNvPr>
          <p:cNvPicPr>
            <a:picLocks noChangeAspect="1"/>
          </p:cNvPicPr>
          <p:nvPr/>
        </p:nvPicPr>
        <p:blipFill>
          <a:blip r:embed="rId4"/>
          <a:stretch>
            <a:fillRect/>
          </a:stretch>
        </p:blipFill>
        <p:spPr>
          <a:xfrm>
            <a:off x="7572833" y="15957"/>
            <a:ext cx="4619168" cy="6842043"/>
          </a:xfrm>
          <a:prstGeom prst="rect">
            <a:avLst/>
          </a:prstGeom>
        </p:spPr>
      </p:pic>
      <p:sp>
        <p:nvSpPr>
          <p:cNvPr id="7" name="Rectangle 6">
            <a:extLst>
              <a:ext uri="{FF2B5EF4-FFF2-40B4-BE49-F238E27FC236}">
                <a16:creationId xmlns:a16="http://schemas.microsoft.com/office/drawing/2014/main" id="{09DF08FC-7B35-4353-B2B1-76783081E37B}"/>
              </a:ext>
            </a:extLst>
          </p:cNvPr>
          <p:cNvSpPr/>
          <p:nvPr/>
        </p:nvSpPr>
        <p:spPr>
          <a:xfrm>
            <a:off x="7808686" y="6008915"/>
            <a:ext cx="4005943" cy="59145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39331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C61148-DE42-4636-B157-45087268EC51}"/>
              </a:ext>
            </a:extLst>
          </p:cNvPr>
          <p:cNvSpPr>
            <a:spLocks noGrp="1"/>
          </p:cNvSpPr>
          <p:nvPr>
            <p:ph type="title"/>
          </p:nvPr>
        </p:nvSpPr>
        <p:spPr/>
        <p:txBody>
          <a:bodyPr/>
          <a:lstStyle/>
          <a:p>
            <a:r>
              <a:rPr lang="fr-FR" dirty="0"/>
              <a:t>Intégration sur la plateforme</a:t>
            </a:r>
          </a:p>
        </p:txBody>
      </p:sp>
      <p:sp>
        <p:nvSpPr>
          <p:cNvPr id="3" name="Espace réservé du contenu 2">
            <a:extLst>
              <a:ext uri="{FF2B5EF4-FFF2-40B4-BE49-F238E27FC236}">
                <a16:creationId xmlns:a16="http://schemas.microsoft.com/office/drawing/2014/main" id="{43BC25DD-081F-4412-A0EE-247DB665D108}"/>
              </a:ext>
            </a:extLst>
          </p:cNvPr>
          <p:cNvSpPr>
            <a:spLocks noGrp="1"/>
          </p:cNvSpPr>
          <p:nvPr>
            <p:ph idx="1"/>
          </p:nvPr>
        </p:nvSpPr>
        <p:spPr>
          <a:xfrm>
            <a:off x="1484310" y="2666999"/>
            <a:ext cx="10018713" cy="4191001"/>
          </a:xfrm>
        </p:spPr>
        <p:txBody>
          <a:bodyPr>
            <a:normAutofit/>
          </a:bodyPr>
          <a:lstStyle/>
          <a:p>
            <a:r>
              <a:rPr lang="fr-FR" dirty="0"/>
              <a:t>Décryptage de la carte VAC: nous sommes une enclave sur l’aérodrome, dont la définition est donnée par « le volume d’un cylindre tronqué*, de rayon 200m, centré sur le terrain de modélisme, et dont la hauteur est de 500fts par rapport au sol (~150m) » et dont les heures d’activités sont « 1h après le levé du soleil à 1h avant son couché »</a:t>
            </a:r>
          </a:p>
          <a:p>
            <a:pPr lvl="1"/>
            <a:r>
              <a:rPr lang="fr-FR" dirty="0"/>
              <a:t>* tronqué car la partie « manquante » ne fait pas partie de la zone aéronautique; les règles de l’air s’appliquent donc à cette dernière.</a:t>
            </a:r>
          </a:p>
          <a:p>
            <a:pPr lvl="2"/>
            <a:r>
              <a:rPr lang="fr-FR" dirty="0"/>
              <a:t>En volant au-dessus des champs, en respectant une altitude &lt;150m, avec l’autorisation tacite du propriétaire (suffisante car nous ne décollons / atterrissons pas depuis son champs)</a:t>
            </a:r>
          </a:p>
        </p:txBody>
      </p:sp>
    </p:spTree>
    <p:extLst>
      <p:ext uri="{BB962C8B-B14F-4D97-AF65-F5344CB8AC3E}">
        <p14:creationId xmlns:p14="http://schemas.microsoft.com/office/powerpoint/2010/main" val="5840165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E590AD-7F66-4DF6-A9FA-6EEE556BBC98}"/>
              </a:ext>
            </a:extLst>
          </p:cNvPr>
          <p:cNvSpPr>
            <a:spLocks noGrp="1"/>
          </p:cNvSpPr>
          <p:nvPr>
            <p:ph type="title"/>
          </p:nvPr>
        </p:nvSpPr>
        <p:spPr/>
        <p:txBody>
          <a:bodyPr/>
          <a:lstStyle/>
          <a:p>
            <a:r>
              <a:rPr lang="fr-FR" dirty="0"/>
              <a:t>Protocole de sécurité</a:t>
            </a:r>
          </a:p>
        </p:txBody>
      </p:sp>
      <p:sp>
        <p:nvSpPr>
          <p:cNvPr id="3" name="Espace réservé du contenu 2">
            <a:extLst>
              <a:ext uri="{FF2B5EF4-FFF2-40B4-BE49-F238E27FC236}">
                <a16:creationId xmlns:a16="http://schemas.microsoft.com/office/drawing/2014/main" id="{2BD96E1A-D0A6-4449-A653-8625FB0AE77B}"/>
              </a:ext>
            </a:extLst>
          </p:cNvPr>
          <p:cNvSpPr>
            <a:spLocks noGrp="1"/>
          </p:cNvSpPr>
          <p:nvPr>
            <p:ph idx="1"/>
          </p:nvPr>
        </p:nvSpPr>
        <p:spPr/>
        <p:txBody>
          <a:bodyPr/>
          <a:lstStyle/>
          <a:p>
            <a:r>
              <a:rPr lang="fr-FR" dirty="0"/>
              <a:t>Je vous invite à en prendre connaissance si ce </a:t>
            </a:r>
            <a:r>
              <a:rPr lang="fr-FR"/>
              <a:t>n’est pas déjà fait </a:t>
            </a:r>
            <a:r>
              <a:rPr lang="fr-FR">
                <a:sym typeface="Wingdings" panose="05000000000000000000" pitchFamily="2" charset="2"/>
              </a:rPr>
              <a:t> </a:t>
            </a:r>
            <a:endParaRPr lang="fr-FR"/>
          </a:p>
        </p:txBody>
      </p:sp>
    </p:spTree>
    <p:extLst>
      <p:ext uri="{BB962C8B-B14F-4D97-AF65-F5344CB8AC3E}">
        <p14:creationId xmlns:p14="http://schemas.microsoft.com/office/powerpoint/2010/main" val="1054889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E590AD-7F66-4DF6-A9FA-6EEE556BBC98}"/>
              </a:ext>
            </a:extLst>
          </p:cNvPr>
          <p:cNvSpPr>
            <a:spLocks noGrp="1"/>
          </p:cNvSpPr>
          <p:nvPr>
            <p:ph type="title"/>
          </p:nvPr>
        </p:nvSpPr>
        <p:spPr/>
        <p:txBody>
          <a:bodyPr/>
          <a:lstStyle/>
          <a:p>
            <a:r>
              <a:rPr lang="fr-FR" dirty="0"/>
              <a:t>Protocole de sécurité</a:t>
            </a:r>
          </a:p>
        </p:txBody>
      </p:sp>
      <p:sp>
        <p:nvSpPr>
          <p:cNvPr id="3" name="Espace réservé du contenu 2">
            <a:extLst>
              <a:ext uri="{FF2B5EF4-FFF2-40B4-BE49-F238E27FC236}">
                <a16:creationId xmlns:a16="http://schemas.microsoft.com/office/drawing/2014/main" id="{2BD96E1A-D0A6-4449-A653-8625FB0AE77B}"/>
              </a:ext>
            </a:extLst>
          </p:cNvPr>
          <p:cNvSpPr>
            <a:spLocks noGrp="1"/>
          </p:cNvSpPr>
          <p:nvPr>
            <p:ph idx="1"/>
          </p:nvPr>
        </p:nvSpPr>
        <p:spPr>
          <a:xfrm>
            <a:off x="1484310" y="2666999"/>
            <a:ext cx="10018713" cy="3938196"/>
          </a:xfrm>
        </p:spPr>
        <p:txBody>
          <a:bodyPr/>
          <a:lstStyle/>
          <a:p>
            <a:r>
              <a:rPr lang="fr-FR" dirty="0"/>
              <a:t>Application du protocole: §3 « Procédures d’exécution »</a:t>
            </a:r>
          </a:p>
          <a:p>
            <a:pPr lvl="1"/>
            <a:r>
              <a:rPr lang="fr-FR" b="1" dirty="0"/>
              <a:t>obligation d’être accompagné </a:t>
            </a:r>
            <a:r>
              <a:rPr lang="fr-FR" dirty="0"/>
              <a:t>par un assistant pilote-opérateur</a:t>
            </a:r>
          </a:p>
          <a:p>
            <a:r>
              <a:rPr lang="fr-FR" dirty="0"/>
              <a:t>Ce paragraphe est repris dans notre règlement intérieur (art.4. Déroulement des vols - §b) et son statut est précisé à l’art.3.b </a:t>
            </a:r>
          </a:p>
          <a:p>
            <a:pPr lvl="1"/>
            <a:r>
              <a:rPr lang="fr-FR" dirty="0"/>
              <a:t>« 3.b) Seuls peuvent pénétrer sur le terrain les membres pratiquants à jour de leur cotisation, régulièrement licenciés à la F.F.A.M. »</a:t>
            </a:r>
          </a:p>
          <a:p>
            <a:pPr lvl="2"/>
            <a:r>
              <a:rPr lang="fr-FR" dirty="0"/>
              <a:t>La licence « encadrement / non-pratiquant » est suffisante.</a:t>
            </a:r>
          </a:p>
          <a:p>
            <a:pPr lvl="1"/>
            <a:r>
              <a:rPr lang="fr-FR" dirty="0"/>
              <a:t>Il est important de signaler toute présence autre au Comité Directeur, qui remontera en temps l’utile l’information à la Mairie</a:t>
            </a:r>
          </a:p>
          <a:p>
            <a:pPr lvl="1"/>
            <a:endParaRPr lang="fr-FR" dirty="0"/>
          </a:p>
          <a:p>
            <a:pPr lvl="1"/>
            <a:endParaRPr lang="fr-FR" dirty="0"/>
          </a:p>
          <a:p>
            <a:pPr lvl="1"/>
            <a:endParaRPr lang="fr-FR" dirty="0"/>
          </a:p>
        </p:txBody>
      </p:sp>
    </p:spTree>
    <p:extLst>
      <p:ext uri="{BB962C8B-B14F-4D97-AF65-F5344CB8AC3E}">
        <p14:creationId xmlns:p14="http://schemas.microsoft.com/office/powerpoint/2010/main" val="614375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31" name="Rectangle 16">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re 1">
            <a:extLst>
              <a:ext uri="{FF2B5EF4-FFF2-40B4-BE49-F238E27FC236}">
                <a16:creationId xmlns:a16="http://schemas.microsoft.com/office/drawing/2014/main" id="{EECF2F92-9060-4394-865D-8AE757FCDC17}"/>
              </a:ext>
            </a:extLst>
          </p:cNvPr>
          <p:cNvSpPr>
            <a:spLocks noGrp="1"/>
          </p:cNvSpPr>
          <p:nvPr>
            <p:ph type="title"/>
          </p:nvPr>
        </p:nvSpPr>
        <p:spPr>
          <a:xfrm>
            <a:off x="535021" y="685800"/>
            <a:ext cx="2639962" cy="5105400"/>
          </a:xfrm>
        </p:spPr>
        <p:txBody>
          <a:bodyPr>
            <a:normAutofit/>
          </a:bodyPr>
          <a:lstStyle/>
          <a:p>
            <a:r>
              <a:rPr lang="fr-FR" sz="3100">
                <a:solidFill>
                  <a:srgbClr val="FFFFFF"/>
                </a:solidFill>
              </a:rPr>
              <a:t>Sensibilisation à la sécurité</a:t>
            </a:r>
          </a:p>
        </p:txBody>
      </p:sp>
      <p:grpSp>
        <p:nvGrpSpPr>
          <p:cNvPr id="33" name="Group 2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34" name="Espace réservé du contenu 2">
            <a:extLst>
              <a:ext uri="{FF2B5EF4-FFF2-40B4-BE49-F238E27FC236}">
                <a16:creationId xmlns:a16="http://schemas.microsoft.com/office/drawing/2014/main" id="{2FAAF152-8973-4798-8771-D44BB4614456}"/>
              </a:ext>
            </a:extLst>
          </p:cNvPr>
          <p:cNvGraphicFramePr>
            <a:graphicFrameLocks noGrp="1"/>
          </p:cNvGraphicFramePr>
          <p:nvPr>
            <p:ph idx="1"/>
            <p:extLst>
              <p:ext uri="{D42A27DB-BD31-4B8C-83A1-F6EECF244321}">
                <p14:modId xmlns:p14="http://schemas.microsoft.com/office/powerpoint/2010/main" val="351531746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775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CCFB82-A2FB-42AF-B258-92513B829EE0}"/>
              </a:ext>
            </a:extLst>
          </p:cNvPr>
          <p:cNvSpPr>
            <a:spLocks noGrp="1"/>
          </p:cNvSpPr>
          <p:nvPr>
            <p:ph type="title"/>
          </p:nvPr>
        </p:nvSpPr>
        <p:spPr/>
        <p:txBody>
          <a:bodyPr/>
          <a:lstStyle/>
          <a:p>
            <a:r>
              <a:rPr lang="fr-FR" dirty="0"/>
              <a:t>Fin</a:t>
            </a:r>
          </a:p>
        </p:txBody>
      </p:sp>
      <p:sp>
        <p:nvSpPr>
          <p:cNvPr id="3" name="Espace réservé du texte 2">
            <a:extLst>
              <a:ext uri="{FF2B5EF4-FFF2-40B4-BE49-F238E27FC236}">
                <a16:creationId xmlns:a16="http://schemas.microsoft.com/office/drawing/2014/main" id="{17174DD9-BF9A-422D-B14F-FBF4D1BAC51B}"/>
              </a:ext>
            </a:extLst>
          </p:cNvPr>
          <p:cNvSpPr>
            <a:spLocks noGrp="1"/>
          </p:cNvSpPr>
          <p:nvPr>
            <p:ph type="body" idx="1"/>
          </p:nvPr>
        </p:nvSpPr>
        <p:spPr/>
        <p:txBody>
          <a:bodyPr/>
          <a:lstStyle/>
          <a:p>
            <a:r>
              <a:rPr lang="fr-FR" dirty="0"/>
              <a:t>Merci de votre attention</a:t>
            </a:r>
          </a:p>
        </p:txBody>
      </p:sp>
    </p:spTree>
    <p:extLst>
      <p:ext uri="{BB962C8B-B14F-4D97-AF65-F5344CB8AC3E}">
        <p14:creationId xmlns:p14="http://schemas.microsoft.com/office/powerpoint/2010/main" val="769000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9DC1CE-8AE4-4964-9474-8A1423E5563C}"/>
              </a:ext>
            </a:extLst>
          </p:cNvPr>
          <p:cNvSpPr>
            <a:spLocks noGrp="1"/>
          </p:cNvSpPr>
          <p:nvPr>
            <p:ph type="title"/>
          </p:nvPr>
        </p:nvSpPr>
        <p:spPr>
          <a:xfrm>
            <a:off x="1760706" y="685800"/>
            <a:ext cx="9742318" cy="1752599"/>
          </a:xfrm>
        </p:spPr>
        <p:txBody>
          <a:bodyPr>
            <a:normAutofit/>
          </a:bodyPr>
          <a:lstStyle/>
          <a:p>
            <a:r>
              <a:rPr lang="fr-FR" dirty="0"/>
              <a:t>La façon dont est abordée la sécurité</a:t>
            </a:r>
          </a:p>
        </p:txBody>
      </p:sp>
      <p:graphicFrame>
        <p:nvGraphicFramePr>
          <p:cNvPr id="6" name="Espace réservé du contenu 2">
            <a:extLst>
              <a:ext uri="{FF2B5EF4-FFF2-40B4-BE49-F238E27FC236}">
                <a16:creationId xmlns:a16="http://schemas.microsoft.com/office/drawing/2014/main" id="{E99F4B66-3791-4996-9726-2A56C19E47B9}"/>
              </a:ext>
            </a:extLst>
          </p:cNvPr>
          <p:cNvGraphicFramePr>
            <a:graphicFrameLocks noGrp="1"/>
          </p:cNvGraphicFramePr>
          <p:nvPr>
            <p:ph idx="1"/>
            <p:extLst>
              <p:ext uri="{D42A27DB-BD31-4B8C-83A1-F6EECF244321}">
                <p14:modId xmlns:p14="http://schemas.microsoft.com/office/powerpoint/2010/main" val="4046069495"/>
              </p:ext>
            </p:extLst>
          </p:nvPr>
        </p:nvGraphicFramePr>
        <p:xfrm>
          <a:off x="1760705" y="2694562"/>
          <a:ext cx="9742319" cy="309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817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DEEEF0-928E-4B82-8126-4C8340464E9C}"/>
              </a:ext>
            </a:extLst>
          </p:cNvPr>
          <p:cNvSpPr>
            <a:spLocks noGrp="1"/>
          </p:cNvSpPr>
          <p:nvPr>
            <p:ph type="title"/>
          </p:nvPr>
        </p:nvSpPr>
        <p:spPr/>
        <p:txBody>
          <a:bodyPr/>
          <a:lstStyle/>
          <a:p>
            <a:r>
              <a:rPr lang="fr-FR" dirty="0"/>
              <a:t>Déclinaison pratique</a:t>
            </a:r>
          </a:p>
        </p:txBody>
      </p:sp>
      <p:sp>
        <p:nvSpPr>
          <p:cNvPr id="3" name="Espace réservé du texte 2">
            <a:extLst>
              <a:ext uri="{FF2B5EF4-FFF2-40B4-BE49-F238E27FC236}">
                <a16:creationId xmlns:a16="http://schemas.microsoft.com/office/drawing/2014/main" id="{04E7B7C7-E872-42F2-B90D-9533CF8531DF}"/>
              </a:ext>
            </a:extLst>
          </p:cNvPr>
          <p:cNvSpPr>
            <a:spLocks noGrp="1"/>
          </p:cNvSpPr>
          <p:nvPr>
            <p:ph type="body" idx="1"/>
          </p:nvPr>
        </p:nvSpPr>
        <p:spPr/>
        <p:txBody>
          <a:bodyPr>
            <a:normAutofit lnSpcReduction="10000"/>
          </a:bodyPr>
          <a:lstStyle/>
          <a:p>
            <a:r>
              <a:rPr lang="fr-FR" dirty="0"/>
              <a:t>La caisse à outils pour passer une saison en toute </a:t>
            </a:r>
            <a:r>
              <a:rPr lang="fr-FR" sz="2800" b="1" u="sng" dirty="0"/>
              <a:t>sécurité</a:t>
            </a:r>
            <a:r>
              <a:rPr lang="fr-FR" dirty="0"/>
              <a:t>, et en minimisant la casse </a:t>
            </a:r>
          </a:p>
          <a:p>
            <a:endParaRPr lang="fr-FR" dirty="0"/>
          </a:p>
        </p:txBody>
      </p:sp>
      <p:pic>
        <p:nvPicPr>
          <p:cNvPr id="4" name="Espace réservé du contenu 4" descr="Outils">
            <a:extLst>
              <a:ext uri="{FF2B5EF4-FFF2-40B4-BE49-F238E27FC236}">
                <a16:creationId xmlns:a16="http://schemas.microsoft.com/office/drawing/2014/main" id="{50540A52-1E04-477D-87EE-3F23C0EFC1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42892" y="1220219"/>
            <a:ext cx="2302313" cy="2302313"/>
          </a:xfrm>
          <a:prstGeom prst="rect">
            <a:avLst/>
          </a:prstGeom>
        </p:spPr>
      </p:pic>
    </p:spTree>
    <p:extLst>
      <p:ext uri="{BB962C8B-B14F-4D97-AF65-F5344CB8AC3E}">
        <p14:creationId xmlns:p14="http://schemas.microsoft.com/office/powerpoint/2010/main" val="155480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938FE1-47B9-4B02-AEEA-58556FDB22F6}"/>
              </a:ext>
            </a:extLst>
          </p:cNvPr>
          <p:cNvSpPr>
            <a:spLocks noGrp="1"/>
          </p:cNvSpPr>
          <p:nvPr>
            <p:ph type="title"/>
          </p:nvPr>
        </p:nvSpPr>
        <p:spPr>
          <a:xfrm>
            <a:off x="1760706" y="685800"/>
            <a:ext cx="9742318" cy="1752599"/>
          </a:xfrm>
        </p:spPr>
        <p:txBody>
          <a:bodyPr>
            <a:normAutofit/>
          </a:bodyPr>
          <a:lstStyle/>
          <a:p>
            <a:r>
              <a:rPr lang="fr-FR" dirty="0"/>
              <a:t>Domaine de vol et anti-abordage</a:t>
            </a:r>
          </a:p>
        </p:txBody>
      </p:sp>
      <p:graphicFrame>
        <p:nvGraphicFramePr>
          <p:cNvPr id="5" name="Espace réservé du contenu 2">
            <a:extLst>
              <a:ext uri="{FF2B5EF4-FFF2-40B4-BE49-F238E27FC236}">
                <a16:creationId xmlns:a16="http://schemas.microsoft.com/office/drawing/2014/main" id="{40A77F38-EA23-489D-8C66-0814958F08C4}"/>
              </a:ext>
            </a:extLst>
          </p:cNvPr>
          <p:cNvGraphicFramePr>
            <a:graphicFrameLocks noGrp="1"/>
          </p:cNvGraphicFramePr>
          <p:nvPr>
            <p:ph idx="1"/>
            <p:extLst>
              <p:ext uri="{D42A27DB-BD31-4B8C-83A1-F6EECF244321}">
                <p14:modId xmlns:p14="http://schemas.microsoft.com/office/powerpoint/2010/main" val="3228122520"/>
              </p:ext>
            </p:extLst>
          </p:nvPr>
        </p:nvGraphicFramePr>
        <p:xfrm>
          <a:off x="1760705" y="2694562"/>
          <a:ext cx="9742319" cy="309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222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1A5C2C0-8220-4929-8F7E-295C7941B221}"/>
              </a:ext>
            </a:extLst>
          </p:cNvPr>
          <p:cNvPicPr>
            <a:picLocks noChangeAspect="1"/>
          </p:cNvPicPr>
          <p:nvPr/>
        </p:nvPicPr>
        <p:blipFill rotWithShape="1">
          <a:blip r:embed="rId2"/>
          <a:srcRect l="18732" t="9483" r="17257" b="7829"/>
          <a:stretch/>
        </p:blipFill>
        <p:spPr>
          <a:xfrm>
            <a:off x="3200400" y="98908"/>
            <a:ext cx="7226300" cy="6660184"/>
          </a:xfrm>
          <a:prstGeom prst="rect">
            <a:avLst/>
          </a:prstGeom>
        </p:spPr>
      </p:pic>
      <p:cxnSp>
        <p:nvCxnSpPr>
          <p:cNvPr id="11" name="Connecteur droit avec flèche 10">
            <a:extLst>
              <a:ext uri="{FF2B5EF4-FFF2-40B4-BE49-F238E27FC236}">
                <a16:creationId xmlns:a16="http://schemas.microsoft.com/office/drawing/2014/main" id="{7130A256-C260-4CE7-9B6A-85759C4D34D3}"/>
              </a:ext>
            </a:extLst>
          </p:cNvPr>
          <p:cNvCxnSpPr>
            <a:cxnSpLocks/>
          </p:cNvCxnSpPr>
          <p:nvPr/>
        </p:nvCxnSpPr>
        <p:spPr>
          <a:xfrm flipV="1">
            <a:off x="4248362" y="1519487"/>
            <a:ext cx="1264075" cy="2032898"/>
          </a:xfrm>
          <a:prstGeom prst="straightConnector1">
            <a:avLst/>
          </a:prstGeom>
          <a:ln w="19050">
            <a:prstDash val="lgDash"/>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3C0C2227-3C2A-4E5D-9476-F74F2A7B6122}"/>
              </a:ext>
            </a:extLst>
          </p:cNvPr>
          <p:cNvSpPr txBox="1"/>
          <p:nvPr/>
        </p:nvSpPr>
        <p:spPr>
          <a:xfrm>
            <a:off x="5133499" y="2064914"/>
            <a:ext cx="915600" cy="400110"/>
          </a:xfrm>
          <a:prstGeom prst="rect">
            <a:avLst/>
          </a:prstGeom>
          <a:noFill/>
        </p:spPr>
        <p:txBody>
          <a:bodyPr wrap="square" rtlCol="0">
            <a:spAutoFit/>
          </a:bodyPr>
          <a:lstStyle/>
          <a:p>
            <a:r>
              <a:rPr lang="fr-FR" sz="2000" b="1" dirty="0">
                <a:solidFill>
                  <a:schemeClr val="bg1"/>
                </a:solidFill>
              </a:rPr>
              <a:t>200m</a:t>
            </a:r>
          </a:p>
        </p:txBody>
      </p:sp>
      <p:sp>
        <p:nvSpPr>
          <p:cNvPr id="17" name="Corde 16">
            <a:extLst>
              <a:ext uri="{FF2B5EF4-FFF2-40B4-BE49-F238E27FC236}">
                <a16:creationId xmlns:a16="http://schemas.microsoft.com/office/drawing/2014/main" id="{179AFA6D-7C7C-4ABC-BEAD-E0F5AC5FC6A4}"/>
              </a:ext>
            </a:extLst>
          </p:cNvPr>
          <p:cNvSpPr/>
          <p:nvPr/>
        </p:nvSpPr>
        <p:spPr>
          <a:xfrm rot="9030391">
            <a:off x="1361602" y="1256998"/>
            <a:ext cx="5356772" cy="4590774"/>
          </a:xfrm>
          <a:prstGeom prst="chord">
            <a:avLst>
              <a:gd name="adj1" fmla="val 6285753"/>
              <a:gd name="adj2" fmla="val 1664311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Corde 18">
            <a:extLst>
              <a:ext uri="{FF2B5EF4-FFF2-40B4-BE49-F238E27FC236}">
                <a16:creationId xmlns:a16="http://schemas.microsoft.com/office/drawing/2014/main" id="{28FF3BA3-0F21-423B-946A-D2CCA5EDEAA0}"/>
              </a:ext>
            </a:extLst>
          </p:cNvPr>
          <p:cNvSpPr/>
          <p:nvPr/>
        </p:nvSpPr>
        <p:spPr>
          <a:xfrm rot="10964261">
            <a:off x="1465479" y="828341"/>
            <a:ext cx="671209" cy="675501"/>
          </a:xfrm>
          <a:prstGeom prst="chord">
            <a:avLst>
              <a:gd name="adj1" fmla="val 2307574"/>
              <a:gd name="adj2" fmla="val 1664311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C04A0277-5D96-42B9-91AC-9B51389A9423}"/>
              </a:ext>
            </a:extLst>
          </p:cNvPr>
          <p:cNvSpPr txBox="1"/>
          <p:nvPr/>
        </p:nvSpPr>
        <p:spPr>
          <a:xfrm>
            <a:off x="1342554" y="1494611"/>
            <a:ext cx="1857846" cy="1477328"/>
          </a:xfrm>
          <a:prstGeom prst="rect">
            <a:avLst/>
          </a:prstGeom>
          <a:noFill/>
        </p:spPr>
        <p:txBody>
          <a:bodyPr wrap="square" rtlCol="0">
            <a:spAutoFit/>
          </a:bodyPr>
          <a:lstStyle/>
          <a:p>
            <a:r>
              <a:rPr lang="fr-FR" dirty="0"/>
              <a:t>« Emprise » autorisée sur l’aérodrome – limité à 150m d’altitude</a:t>
            </a:r>
          </a:p>
        </p:txBody>
      </p:sp>
      <p:cxnSp>
        <p:nvCxnSpPr>
          <p:cNvPr id="23" name="Connecteur droit 22">
            <a:extLst>
              <a:ext uri="{FF2B5EF4-FFF2-40B4-BE49-F238E27FC236}">
                <a16:creationId xmlns:a16="http://schemas.microsoft.com/office/drawing/2014/main" id="{F996BBD1-FF9C-4A91-BB19-9FF0AF4BB15C}"/>
              </a:ext>
            </a:extLst>
          </p:cNvPr>
          <p:cNvCxnSpPr/>
          <p:nvPr/>
        </p:nvCxnSpPr>
        <p:spPr>
          <a:xfrm flipH="1">
            <a:off x="3205975" y="1578414"/>
            <a:ext cx="241300" cy="9341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6D12B65C-1FDE-4FF5-980C-932FFD230594}"/>
              </a:ext>
            </a:extLst>
          </p:cNvPr>
          <p:cNvCxnSpPr>
            <a:cxnSpLocks/>
          </p:cNvCxnSpPr>
          <p:nvPr/>
        </p:nvCxnSpPr>
        <p:spPr>
          <a:xfrm flipH="1">
            <a:off x="3200400" y="3661214"/>
            <a:ext cx="945375" cy="39008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F33E3619-DBB2-4AFE-AEA6-0FDF8F69849E}"/>
              </a:ext>
            </a:extLst>
          </p:cNvPr>
          <p:cNvCxnSpPr>
            <a:cxnSpLocks/>
          </p:cNvCxnSpPr>
          <p:nvPr/>
        </p:nvCxnSpPr>
        <p:spPr>
          <a:xfrm flipH="1">
            <a:off x="1332641" y="3162300"/>
            <a:ext cx="945375" cy="39008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D3F46DF2-5E66-4254-9969-8BCF6387B298}"/>
              </a:ext>
            </a:extLst>
          </p:cNvPr>
          <p:cNvSpPr txBox="1"/>
          <p:nvPr/>
        </p:nvSpPr>
        <p:spPr>
          <a:xfrm>
            <a:off x="1194401" y="3653854"/>
            <a:ext cx="1857846" cy="2031325"/>
          </a:xfrm>
          <a:prstGeom prst="rect">
            <a:avLst/>
          </a:prstGeom>
          <a:noFill/>
        </p:spPr>
        <p:txBody>
          <a:bodyPr wrap="square" rtlCol="0">
            <a:spAutoFit/>
          </a:bodyPr>
          <a:lstStyle/>
          <a:p>
            <a:r>
              <a:rPr lang="fr-FR" dirty="0"/>
              <a:t>Le protocole ne régit pas le survol des champs aux alentours = respect des règles de l’air altitude &lt;150m</a:t>
            </a:r>
          </a:p>
        </p:txBody>
      </p:sp>
    </p:spTree>
    <p:extLst>
      <p:ext uri="{BB962C8B-B14F-4D97-AF65-F5344CB8AC3E}">
        <p14:creationId xmlns:p14="http://schemas.microsoft.com/office/powerpoint/2010/main" val="293949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e">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otalTime>67</TotalTime>
  <Words>1607</Words>
  <Application>Microsoft Office PowerPoint</Application>
  <PresentationFormat>Grand écran</PresentationFormat>
  <Paragraphs>170</Paragraphs>
  <Slides>50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50</vt:i4>
      </vt:variant>
    </vt:vector>
  </HeadingPairs>
  <TitlesOfParts>
    <vt:vector size="55" baseType="lpstr">
      <vt:lpstr>Arial</vt:lpstr>
      <vt:lpstr>Cambria Math</vt:lpstr>
      <vt:lpstr>Century Gothic</vt:lpstr>
      <vt:lpstr>Corbel</vt:lpstr>
      <vt:lpstr>Parallaxe</vt:lpstr>
      <vt:lpstr>Synthèse du diagnostic sécurité – AG 11/2018  </vt:lpstr>
      <vt:lpstr>Généralités et perception de la sécurité</vt:lpstr>
      <vt:lpstr>Bilans sur les retours</vt:lpstr>
      <vt:lpstr>Présentation du règlement et perception de la sécurité au sein du club</vt:lpstr>
      <vt:lpstr>Sensibilisation à la sécurité</vt:lpstr>
      <vt:lpstr>La façon dont est abordée la sécurité</vt:lpstr>
      <vt:lpstr>Déclinaison pratique</vt:lpstr>
      <vt:lpstr>Domaine de vol et anti-abordage</vt:lpstr>
      <vt:lpstr>Présentation PowerPoint</vt:lpstr>
      <vt:lpstr>Présentation PowerPoint</vt:lpstr>
      <vt:lpstr>Présentation PowerPoint</vt:lpstr>
      <vt:lpstr>Le tour de piste</vt:lpstr>
      <vt:lpstr>Présentation PowerPoint</vt:lpstr>
      <vt:lpstr>Présentation PowerPoint</vt:lpstr>
      <vt:lpstr>Présentation PowerPoint</vt:lpstr>
      <vt:lpstr>Le tour de piste</vt:lpstr>
      <vt:lpstr>Le tour de piste</vt:lpstr>
      <vt:lpstr>Le décollage</vt:lpstr>
      <vt:lpstr>Présentation PowerPoint</vt:lpstr>
      <vt:lpstr>Présentation PowerPoint</vt:lpstr>
      <vt:lpstr>Pourquoi?</vt:lpstr>
      <vt:lpstr>Présentation PowerPoint</vt:lpstr>
      <vt:lpstr>Présentation PowerPoint</vt:lpstr>
      <vt:lpstr>Présentation PowerPoint</vt:lpstr>
      <vt:lpstr>Mécanique du vol</vt:lpstr>
      <vt:lpstr>La portance</vt:lpstr>
      <vt:lpstr>La portance</vt:lpstr>
      <vt:lpstr>C_z</vt:lpstr>
      <vt:lpstr>Le décrochage</vt:lpstr>
      <vt:lpstr>La vitesse de décrochage</vt:lpstr>
      <vt:lpstr>En virage</vt:lpstr>
      <vt:lpstr>2 solutions</vt:lpstr>
      <vt:lpstr>Les gaz et la vitesse</vt:lpstr>
      <vt:lpstr>À l’atterrissage</vt:lpstr>
      <vt:lpstr>À l’atterrissage</vt:lpstr>
      <vt:lpstr>La finale</vt:lpstr>
      <vt:lpstr>La finale</vt:lpstr>
      <vt:lpstr>La gestion des paramètres</vt:lpstr>
      <vt:lpstr> </vt:lpstr>
      <vt:lpstr>Réglementation</vt:lpstr>
      <vt:lpstr>Contexte réglementaire</vt:lpstr>
      <vt:lpstr>Contexte réglementaire</vt:lpstr>
      <vt:lpstr>Contexte réglementaire</vt:lpstr>
      <vt:lpstr>Contexte réglementaire</vt:lpstr>
      <vt:lpstr>Présentation PowerPoint</vt:lpstr>
      <vt:lpstr>Présentation PowerPoint</vt:lpstr>
      <vt:lpstr>Intégration sur la plateforme</vt:lpstr>
      <vt:lpstr>Protocole de sécurité</vt:lpstr>
      <vt:lpstr>Protocole de sécurité</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Synthèse du diagnostic sécurité – AG 11/2018  </dc:title>
  <dc:creator>Damien Ducrocq</dc:creator>
  <cp:lastModifiedBy>Damien Ducrocq</cp:lastModifiedBy>
  <cp:revision>1</cp:revision>
  <dcterms:created xsi:type="dcterms:W3CDTF">2019-01-20T17:07:12Z</dcterms:created>
  <dcterms:modified xsi:type="dcterms:W3CDTF">2019-01-27T18:25:13Z</dcterms:modified>
</cp:coreProperties>
</file>